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91" r:id="rId8"/>
    <p:sldId id="292" r:id="rId9"/>
    <p:sldId id="264" r:id="rId10"/>
    <p:sldId id="265" r:id="rId11"/>
    <p:sldId id="290" r:id="rId12"/>
    <p:sldId id="266" r:id="rId13"/>
    <p:sldId id="267" r:id="rId14"/>
    <p:sldId id="268" r:id="rId15"/>
    <p:sldId id="269" r:id="rId16"/>
    <p:sldId id="270" r:id="rId17"/>
    <p:sldId id="286" r:id="rId18"/>
    <p:sldId id="272" r:id="rId19"/>
    <p:sldId id="273" r:id="rId20"/>
    <p:sldId id="295" r:id="rId21"/>
    <p:sldId id="293" r:id="rId22"/>
    <p:sldId id="294" r:id="rId23"/>
    <p:sldId id="274" r:id="rId24"/>
    <p:sldId id="275" r:id="rId25"/>
    <p:sldId id="276" r:id="rId26"/>
    <p:sldId id="277" r:id="rId27"/>
    <p:sldId id="284" r:id="rId28"/>
    <p:sldId id="278" r:id="rId29"/>
    <p:sldId id="289" r:id="rId30"/>
    <p:sldId id="279" r:id="rId31"/>
    <p:sldId id="280" r:id="rId32"/>
    <p:sldId id="281" r:id="rId33"/>
    <p:sldId id="282" r:id="rId34"/>
    <p:sldId id="283" r:id="rId35"/>
    <p:sldId id="288" r:id="rId36"/>
    <p:sldId id="271" r:id="rId37"/>
  </p:sldIdLst>
  <p:sldSz cx="20104100" cy="11309350"/>
  <p:notesSz cx="20104100" cy="11309350"/>
  <p:embeddedFontLst>
    <p:embeddedFont>
      <p:font typeface="Arial Black" panose="020B0A04020102020204" pitchFamily="34" charset="0"/>
      <p:regular r:id="rId39"/>
      <p:bold r:id="rId40"/>
    </p:embeddedFont>
    <p:embeddedFont>
      <p:font typeface="DM Sans" panose="020B0604020202020204" charset="0"/>
      <p:regular r:id="rId41"/>
    </p:embeddedFont>
    <p:embeddedFont>
      <p:font typeface="DM Sans Bold" panose="020B0604020202020204" charset="0"/>
      <p:regular r:id="rId42"/>
    </p:embeddedFont>
    <p:embeddedFont>
      <p:font typeface="DM Sans Italics" panose="020B0604020202020204" charset="0"/>
      <p:regular r:id="rId43"/>
    </p:embeddedFont>
    <p:embeddedFont>
      <p:font typeface="Now Bold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05" userDrawn="1">
          <p15:clr>
            <a:srgbClr val="A4A3A4"/>
          </p15:clr>
        </p15:guide>
        <p15:guide id="2" pos="116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c9U4mOjLQkRF+0+cW9aPLN/l9j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ENRIQUE BRAVO ARAVENA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8D4"/>
    <a:srgbClr val="E1D5E7"/>
    <a:srgbClr val="9673A6"/>
    <a:srgbClr val="DAE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2DD77-35B6-496F-BC8C-C80042A70EB4}" v="47" dt="2024-12-05T03:53:49.598"/>
    <p1510:client id="{A61A45E9-08E5-4301-BBC6-AD9557E949A0}" v="367" dt="2024-12-04T12:07:48.9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605"/>
        <p:guide pos="116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LYNE LEONOR JARA SANDOVAL" userId="3a2a1a18-dedc-4689-a1ea-6098ff244967" providerId="ADAL" clId="{A61A45E9-08E5-4301-BBC6-AD9557E949A0}"/>
    <pc:docChg chg="undo redo custSel addSld modSld sldOrd">
      <pc:chgData name="AILYNE LEONOR JARA SANDOVAL" userId="3a2a1a18-dedc-4689-a1ea-6098ff244967" providerId="ADAL" clId="{A61A45E9-08E5-4301-BBC6-AD9557E949A0}" dt="2024-12-04T12:07:48.989" v="609" actId="478"/>
      <pc:docMkLst>
        <pc:docMk/>
      </pc:docMkLst>
      <pc:sldChg chg="addSp delSp modSp mod">
        <pc:chgData name="AILYNE LEONOR JARA SANDOVAL" userId="3a2a1a18-dedc-4689-a1ea-6098ff244967" providerId="ADAL" clId="{A61A45E9-08E5-4301-BBC6-AD9557E949A0}" dt="2024-12-04T12:07:45.280" v="608" actId="478"/>
        <pc:sldMkLst>
          <pc:docMk/>
          <pc:sldMk cId="0" sldId="261"/>
        </pc:sldMkLst>
        <pc:spChg chg="add del mod">
          <ac:chgData name="AILYNE LEONOR JARA SANDOVAL" userId="3a2a1a18-dedc-4689-a1ea-6098ff244967" providerId="ADAL" clId="{A61A45E9-08E5-4301-BBC6-AD9557E949A0}" dt="2024-12-04T12:07:45.280" v="608" actId="478"/>
          <ac:spMkLst>
            <pc:docMk/>
            <pc:sldMk cId="0" sldId="261"/>
            <ac:spMk id="3" creationId="{4CB6EE6C-6A7C-1A48-9857-51C13316761B}"/>
          </ac:spMkLst>
        </pc:spChg>
        <pc:spChg chg="del">
          <ac:chgData name="AILYNE LEONOR JARA SANDOVAL" userId="3a2a1a18-dedc-4689-a1ea-6098ff244967" providerId="ADAL" clId="{A61A45E9-08E5-4301-BBC6-AD9557E949A0}" dt="2024-12-04T12:06:23.447" v="598" actId="478"/>
          <ac:spMkLst>
            <pc:docMk/>
            <pc:sldMk cId="0" sldId="261"/>
            <ac:spMk id="6" creationId="{07F24F07-E61A-580B-3C07-CB243971D4CB}"/>
          </ac:spMkLst>
        </pc:spChg>
        <pc:spChg chg="del">
          <ac:chgData name="AILYNE LEONOR JARA SANDOVAL" userId="3a2a1a18-dedc-4689-a1ea-6098ff244967" providerId="ADAL" clId="{A61A45E9-08E5-4301-BBC6-AD9557E949A0}" dt="2024-12-04T12:06:19.586" v="594" actId="478"/>
          <ac:spMkLst>
            <pc:docMk/>
            <pc:sldMk cId="0" sldId="261"/>
            <ac:spMk id="7" creationId="{1E5D4428-E1AA-D3D8-ABBC-DBE965781205}"/>
          </ac:spMkLst>
        </pc:spChg>
        <pc:spChg chg="add del mod">
          <ac:chgData name="AILYNE LEONOR JARA SANDOVAL" userId="3a2a1a18-dedc-4689-a1ea-6098ff244967" providerId="ADAL" clId="{A61A45E9-08E5-4301-BBC6-AD9557E949A0}" dt="2024-12-04T12:07:43.441" v="607" actId="478"/>
          <ac:spMkLst>
            <pc:docMk/>
            <pc:sldMk cId="0" sldId="261"/>
            <ac:spMk id="8" creationId="{E0275711-9145-2D62-8BF4-493E981BC6F9}"/>
          </ac:spMkLst>
        </pc:spChg>
        <pc:spChg chg="add del mod">
          <ac:chgData name="AILYNE LEONOR JARA SANDOVAL" userId="3a2a1a18-dedc-4689-a1ea-6098ff244967" providerId="ADAL" clId="{A61A45E9-08E5-4301-BBC6-AD9557E949A0}" dt="2024-12-04T12:07:42.188" v="606" actId="478"/>
          <ac:spMkLst>
            <pc:docMk/>
            <pc:sldMk cId="0" sldId="261"/>
            <ac:spMk id="10" creationId="{CE982835-BDCC-F8E4-665F-BA59C7EF04F6}"/>
          </ac:spMkLst>
        </pc:spChg>
        <pc:spChg chg="del">
          <ac:chgData name="AILYNE LEONOR JARA SANDOVAL" userId="3a2a1a18-dedc-4689-a1ea-6098ff244967" providerId="ADAL" clId="{A61A45E9-08E5-4301-BBC6-AD9557E949A0}" dt="2024-12-04T12:06:22.354" v="597" actId="478"/>
          <ac:spMkLst>
            <pc:docMk/>
            <pc:sldMk cId="0" sldId="261"/>
            <ac:spMk id="138" creationId="{00000000-0000-0000-0000-000000000000}"/>
          </ac:spMkLst>
        </pc:spChg>
        <pc:spChg chg="del mod">
          <ac:chgData name="AILYNE LEONOR JARA SANDOVAL" userId="3a2a1a18-dedc-4689-a1ea-6098ff244967" providerId="ADAL" clId="{A61A45E9-08E5-4301-BBC6-AD9557E949A0}" dt="2024-12-04T12:06:21.372" v="596" actId="478"/>
          <ac:spMkLst>
            <pc:docMk/>
            <pc:sldMk cId="0" sldId="261"/>
            <ac:spMk id="139" creationId="{00000000-0000-0000-0000-000000000000}"/>
          </ac:spMkLst>
        </pc:spChg>
        <pc:spChg chg="del">
          <ac:chgData name="AILYNE LEONOR JARA SANDOVAL" userId="3a2a1a18-dedc-4689-a1ea-6098ff244967" providerId="ADAL" clId="{A61A45E9-08E5-4301-BBC6-AD9557E949A0}" dt="2024-12-04T12:06:24.479" v="599" actId="478"/>
          <ac:spMkLst>
            <pc:docMk/>
            <pc:sldMk cId="0" sldId="261"/>
            <ac:spMk id="140" creationId="{00000000-0000-0000-0000-000000000000}"/>
          </ac:spMkLst>
        </pc:spChg>
        <pc:spChg chg="del mod">
          <ac:chgData name="AILYNE LEONOR JARA SANDOVAL" userId="3a2a1a18-dedc-4689-a1ea-6098ff244967" providerId="ADAL" clId="{A61A45E9-08E5-4301-BBC6-AD9557E949A0}" dt="2024-12-04T12:06:26.930" v="602" actId="478"/>
          <ac:spMkLst>
            <pc:docMk/>
            <pc:sldMk cId="0" sldId="261"/>
            <ac:spMk id="141" creationId="{00000000-0000-0000-0000-000000000000}"/>
          </ac:spMkLst>
        </pc:spChg>
        <pc:spChg chg="del">
          <ac:chgData name="AILYNE LEONOR JARA SANDOVAL" userId="3a2a1a18-dedc-4689-a1ea-6098ff244967" providerId="ADAL" clId="{A61A45E9-08E5-4301-BBC6-AD9557E949A0}" dt="2024-12-04T12:06:25.681" v="600" actId="478"/>
          <ac:spMkLst>
            <pc:docMk/>
            <pc:sldMk cId="0" sldId="261"/>
            <ac:spMk id="142" creationId="{00000000-0000-0000-0000-000000000000}"/>
          </ac:spMkLst>
        </pc:spChg>
      </pc:sldChg>
      <pc:sldChg chg="addSp delSp modSp mod">
        <pc:chgData name="AILYNE LEONOR JARA SANDOVAL" userId="3a2a1a18-dedc-4689-a1ea-6098ff244967" providerId="ADAL" clId="{A61A45E9-08E5-4301-BBC6-AD9557E949A0}" dt="2024-12-02T19:02:52.824" v="591" actId="1076"/>
        <pc:sldMkLst>
          <pc:docMk/>
          <pc:sldMk cId="0" sldId="265"/>
        </pc:sldMkLst>
        <pc:spChg chg="mod">
          <ac:chgData name="AILYNE LEONOR JARA SANDOVAL" userId="3a2a1a18-dedc-4689-a1ea-6098ff244967" providerId="ADAL" clId="{A61A45E9-08E5-4301-BBC6-AD9557E949A0}" dt="2024-12-02T19:02:52.824" v="591" actId="1076"/>
          <ac:spMkLst>
            <pc:docMk/>
            <pc:sldMk cId="0" sldId="265"/>
            <ac:spMk id="182" creationId="{00000000-0000-0000-0000-000000000000}"/>
          </ac:spMkLst>
        </pc:spChg>
        <pc:spChg chg="mod">
          <ac:chgData name="AILYNE LEONOR JARA SANDOVAL" userId="3a2a1a18-dedc-4689-a1ea-6098ff244967" providerId="ADAL" clId="{A61A45E9-08E5-4301-BBC6-AD9557E949A0}" dt="2024-12-02T19:02:46.286" v="589" actId="14100"/>
          <ac:spMkLst>
            <pc:docMk/>
            <pc:sldMk cId="0" sldId="265"/>
            <ac:spMk id="183" creationId="{00000000-0000-0000-0000-000000000000}"/>
          </ac:spMkLst>
        </pc:spChg>
        <pc:spChg chg="mod">
          <ac:chgData name="AILYNE LEONOR JARA SANDOVAL" userId="3a2a1a18-dedc-4689-a1ea-6098ff244967" providerId="ADAL" clId="{A61A45E9-08E5-4301-BBC6-AD9557E949A0}" dt="2024-12-02T19:02:09.088" v="579" actId="1076"/>
          <ac:spMkLst>
            <pc:docMk/>
            <pc:sldMk cId="0" sldId="265"/>
            <ac:spMk id="184" creationId="{00000000-0000-0000-0000-000000000000}"/>
          </ac:spMkLst>
        </pc:spChg>
        <pc:spChg chg="add del mod">
          <ac:chgData name="AILYNE LEONOR JARA SANDOVAL" userId="3a2a1a18-dedc-4689-a1ea-6098ff244967" providerId="ADAL" clId="{A61A45E9-08E5-4301-BBC6-AD9557E949A0}" dt="2024-12-02T19:01:59.365" v="575" actId="20577"/>
          <ac:spMkLst>
            <pc:docMk/>
            <pc:sldMk cId="0" sldId="265"/>
            <ac:spMk id="185" creationId="{00000000-0000-0000-0000-000000000000}"/>
          </ac:spMkLst>
        </pc:spChg>
        <pc:picChg chg="mod">
          <ac:chgData name="AILYNE LEONOR JARA SANDOVAL" userId="3a2a1a18-dedc-4689-a1ea-6098ff244967" providerId="ADAL" clId="{A61A45E9-08E5-4301-BBC6-AD9557E949A0}" dt="2024-12-02T19:02:48.336" v="590" actId="1076"/>
          <ac:picMkLst>
            <pc:docMk/>
            <pc:sldMk cId="0" sldId="265"/>
            <ac:picMk id="186" creationId="{00000000-0000-0000-0000-000000000000}"/>
          </ac:picMkLst>
        </pc:picChg>
        <pc:picChg chg="del">
          <ac:chgData name="AILYNE LEONOR JARA SANDOVAL" userId="3a2a1a18-dedc-4689-a1ea-6098ff244967" providerId="ADAL" clId="{A61A45E9-08E5-4301-BBC6-AD9557E949A0}" dt="2024-12-02T19:01:51.623" v="573" actId="478"/>
          <ac:picMkLst>
            <pc:docMk/>
            <pc:sldMk cId="0" sldId="265"/>
            <ac:picMk id="187" creationId="{00000000-0000-0000-0000-000000000000}"/>
          </ac:picMkLst>
        </pc:picChg>
      </pc:sldChg>
      <pc:sldChg chg="ord">
        <pc:chgData name="AILYNE LEONOR JARA SANDOVAL" userId="3a2a1a18-dedc-4689-a1ea-6098ff244967" providerId="ADAL" clId="{A61A45E9-08E5-4301-BBC6-AD9557E949A0}" dt="2024-11-29T01:07:58.193" v="7"/>
        <pc:sldMkLst>
          <pc:docMk/>
          <pc:sldMk cId="0" sldId="271"/>
        </pc:sldMkLst>
      </pc:sldChg>
      <pc:sldChg chg="modSp mod">
        <pc:chgData name="AILYNE LEONOR JARA SANDOVAL" userId="3a2a1a18-dedc-4689-a1ea-6098ff244967" providerId="ADAL" clId="{A61A45E9-08E5-4301-BBC6-AD9557E949A0}" dt="2024-11-28T23:30:17.149" v="5" actId="14100"/>
        <pc:sldMkLst>
          <pc:docMk/>
          <pc:sldMk cId="2727723599" sldId="284"/>
        </pc:sldMkLst>
        <pc:picChg chg="mod">
          <ac:chgData name="AILYNE LEONOR JARA SANDOVAL" userId="3a2a1a18-dedc-4689-a1ea-6098ff244967" providerId="ADAL" clId="{A61A45E9-08E5-4301-BBC6-AD9557E949A0}" dt="2024-11-28T23:30:17.149" v="5" actId="14100"/>
          <ac:picMkLst>
            <pc:docMk/>
            <pc:sldMk cId="2727723599" sldId="284"/>
            <ac:picMk id="7" creationId="{E2935069-E1EA-D888-66F6-0749F875FA82}"/>
          </ac:picMkLst>
        </pc:picChg>
      </pc:sldChg>
      <pc:sldChg chg="addSp delSp modSp add mod ord modShow">
        <pc:chgData name="AILYNE LEONOR JARA SANDOVAL" userId="3a2a1a18-dedc-4689-a1ea-6098ff244967" providerId="ADAL" clId="{A61A45E9-08E5-4301-BBC6-AD9557E949A0}" dt="2024-12-02T19:01:13.413" v="568" actId="1076"/>
        <pc:sldMkLst>
          <pc:docMk/>
          <pc:sldMk cId="2623351217" sldId="289"/>
        </pc:sldMkLst>
        <pc:spChg chg="add del mod">
          <ac:chgData name="AILYNE LEONOR JARA SANDOVAL" userId="3a2a1a18-dedc-4689-a1ea-6098ff244967" providerId="ADAL" clId="{A61A45E9-08E5-4301-BBC6-AD9557E949A0}" dt="2024-12-02T18:59:21.503" v="262"/>
          <ac:spMkLst>
            <pc:docMk/>
            <pc:sldMk cId="2623351217" sldId="289"/>
            <ac:spMk id="3" creationId="{CC97CA25-5996-306A-BF70-A16A79E09C75}"/>
          </ac:spMkLst>
        </pc:spChg>
        <pc:spChg chg="add del mod">
          <ac:chgData name="AILYNE LEONOR JARA SANDOVAL" userId="3a2a1a18-dedc-4689-a1ea-6098ff244967" providerId="ADAL" clId="{A61A45E9-08E5-4301-BBC6-AD9557E949A0}" dt="2024-11-29T01:22:17.396" v="35" actId="478"/>
          <ac:spMkLst>
            <pc:docMk/>
            <pc:sldMk cId="2623351217" sldId="289"/>
            <ac:spMk id="3" creationId="{F4A208BA-D09E-1FD6-6BEC-0DA3426738BE}"/>
          </ac:spMkLst>
        </pc:spChg>
        <pc:spChg chg="add del mod">
          <ac:chgData name="AILYNE LEONOR JARA SANDOVAL" userId="3a2a1a18-dedc-4689-a1ea-6098ff244967" providerId="ADAL" clId="{A61A45E9-08E5-4301-BBC6-AD9557E949A0}" dt="2024-12-02T19:00:01.057" v="369"/>
          <ac:spMkLst>
            <pc:docMk/>
            <pc:sldMk cId="2623351217" sldId="289"/>
            <ac:spMk id="4" creationId="{295128EE-F272-04D7-0CC9-0CA98BC71B25}"/>
          </ac:spMkLst>
        </pc:spChg>
        <pc:spChg chg="add del mod">
          <ac:chgData name="AILYNE LEONOR JARA SANDOVAL" userId="3a2a1a18-dedc-4689-a1ea-6098ff244967" providerId="ADAL" clId="{A61A45E9-08E5-4301-BBC6-AD9557E949A0}" dt="2024-11-29T01:22:20.967" v="38" actId="478"/>
          <ac:spMkLst>
            <pc:docMk/>
            <pc:sldMk cId="2623351217" sldId="289"/>
            <ac:spMk id="5" creationId="{516F753F-EF8C-3966-1D14-67CAB47F674D}"/>
          </ac:spMkLst>
        </pc:spChg>
        <pc:spChg chg="add mod">
          <ac:chgData name="AILYNE LEONOR JARA SANDOVAL" userId="3a2a1a18-dedc-4689-a1ea-6098ff244967" providerId="ADAL" clId="{A61A45E9-08E5-4301-BBC6-AD9557E949A0}" dt="2024-12-02T19:01:09.632" v="567" actId="1076"/>
          <ac:spMkLst>
            <pc:docMk/>
            <pc:sldMk cId="2623351217" sldId="289"/>
            <ac:spMk id="7" creationId="{42A009A5-93B0-AEB5-53B0-D94008BDE82C}"/>
          </ac:spMkLst>
        </pc:spChg>
        <pc:spChg chg="mod">
          <ac:chgData name="AILYNE LEONOR JARA SANDOVAL" userId="3a2a1a18-dedc-4689-a1ea-6098ff244967" providerId="ADAL" clId="{A61A45E9-08E5-4301-BBC6-AD9557E949A0}" dt="2024-11-29T01:47:59.197" v="228" actId="20577"/>
          <ac:spMkLst>
            <pc:docMk/>
            <pc:sldMk cId="2623351217" sldId="289"/>
            <ac:spMk id="32" creationId="{825D3213-4EEE-82ED-416F-193344F2D8CB}"/>
          </ac:spMkLst>
        </pc:spChg>
        <pc:spChg chg="mod">
          <ac:chgData name="AILYNE LEONOR JARA SANDOVAL" userId="3a2a1a18-dedc-4689-a1ea-6098ff244967" providerId="ADAL" clId="{A61A45E9-08E5-4301-BBC6-AD9557E949A0}" dt="2024-11-29T01:47:53.882" v="227" actId="20577"/>
          <ac:spMkLst>
            <pc:docMk/>
            <pc:sldMk cId="2623351217" sldId="289"/>
            <ac:spMk id="34" creationId="{D5A94D2A-0F47-0305-E6A1-DDC6A5CADA28}"/>
          </ac:spMkLst>
        </pc:spChg>
        <pc:spChg chg="mod">
          <ac:chgData name="AILYNE LEONOR JARA SANDOVAL" userId="3a2a1a18-dedc-4689-a1ea-6098ff244967" providerId="ADAL" clId="{A61A45E9-08E5-4301-BBC6-AD9557E949A0}" dt="2024-11-29T01:47:52.196" v="226" actId="20577"/>
          <ac:spMkLst>
            <pc:docMk/>
            <pc:sldMk cId="2623351217" sldId="289"/>
            <ac:spMk id="36" creationId="{3E12976E-2A05-50FB-1269-EF9C638338E7}"/>
          </ac:spMkLst>
        </pc:spChg>
        <pc:spChg chg="del">
          <ac:chgData name="AILYNE LEONOR JARA SANDOVAL" userId="3a2a1a18-dedc-4689-a1ea-6098ff244967" providerId="ADAL" clId="{A61A45E9-08E5-4301-BBC6-AD9557E949A0}" dt="2024-11-29T01:45:32.653" v="223" actId="478"/>
          <ac:spMkLst>
            <pc:docMk/>
            <pc:sldMk cId="2623351217" sldId="289"/>
            <ac:spMk id="37" creationId="{F66D2CB8-4712-B954-80EC-DBD14FB41830}"/>
          </ac:spMkLst>
        </pc:spChg>
        <pc:spChg chg="del mod">
          <ac:chgData name="AILYNE LEONOR JARA SANDOVAL" userId="3a2a1a18-dedc-4689-a1ea-6098ff244967" providerId="ADAL" clId="{A61A45E9-08E5-4301-BBC6-AD9557E949A0}" dt="2024-11-29T01:45:41.403" v="225" actId="478"/>
          <ac:spMkLst>
            <pc:docMk/>
            <pc:sldMk cId="2623351217" sldId="289"/>
            <ac:spMk id="38" creationId="{8A1533B2-BF88-7CEA-BA58-F6BA3A9B1E96}"/>
          </ac:spMkLst>
        </pc:spChg>
        <pc:spChg chg="mod">
          <ac:chgData name="AILYNE LEONOR JARA SANDOVAL" userId="3a2a1a18-dedc-4689-a1ea-6098ff244967" providerId="ADAL" clId="{A61A45E9-08E5-4301-BBC6-AD9557E949A0}" dt="2024-11-29T01:55:39.721" v="238" actId="20577"/>
          <ac:spMkLst>
            <pc:docMk/>
            <pc:sldMk cId="2623351217" sldId="289"/>
            <ac:spMk id="44" creationId="{CD82A80C-B153-E8CD-1277-0343AF1BFEA3}"/>
          </ac:spMkLst>
        </pc:spChg>
        <pc:spChg chg="mod">
          <ac:chgData name="AILYNE LEONOR JARA SANDOVAL" userId="3a2a1a18-dedc-4689-a1ea-6098ff244967" providerId="ADAL" clId="{A61A45E9-08E5-4301-BBC6-AD9557E949A0}" dt="2024-11-29T01:45:27.420" v="222" actId="20577"/>
          <ac:spMkLst>
            <pc:docMk/>
            <pc:sldMk cId="2623351217" sldId="289"/>
            <ac:spMk id="46" creationId="{CBAE99ED-D864-3693-B87F-868A7B6267D3}"/>
          </ac:spMkLst>
        </pc:spChg>
        <pc:spChg chg="mod">
          <ac:chgData name="AILYNE LEONOR JARA SANDOVAL" userId="3a2a1a18-dedc-4689-a1ea-6098ff244967" providerId="ADAL" clId="{A61A45E9-08E5-4301-BBC6-AD9557E949A0}" dt="2024-11-29T01:55:08.014" v="235" actId="20577"/>
          <ac:spMkLst>
            <pc:docMk/>
            <pc:sldMk cId="2623351217" sldId="289"/>
            <ac:spMk id="52" creationId="{4B4B6C67-E15B-14DF-CAEA-32A00D7D62F1}"/>
          </ac:spMkLst>
        </pc:spChg>
        <pc:spChg chg="mod">
          <ac:chgData name="AILYNE LEONOR JARA SANDOVAL" userId="3a2a1a18-dedc-4689-a1ea-6098ff244967" providerId="ADAL" clId="{A61A45E9-08E5-4301-BBC6-AD9557E949A0}" dt="2024-11-29T01:45:22.681" v="215" actId="20577"/>
          <ac:spMkLst>
            <pc:docMk/>
            <pc:sldMk cId="2623351217" sldId="289"/>
            <ac:spMk id="54" creationId="{27761012-DF0D-0CB5-6FB5-55CD46D4D56B}"/>
          </ac:spMkLst>
        </pc:spChg>
        <pc:spChg chg="mod">
          <ac:chgData name="AILYNE LEONOR JARA SANDOVAL" userId="3a2a1a18-dedc-4689-a1ea-6098ff244967" providerId="ADAL" clId="{A61A45E9-08E5-4301-BBC6-AD9557E949A0}" dt="2024-11-29T01:55:08.454" v="236" actId="20577"/>
          <ac:spMkLst>
            <pc:docMk/>
            <pc:sldMk cId="2623351217" sldId="289"/>
            <ac:spMk id="60" creationId="{A8FB0F65-46DE-B870-6260-F8159E15BC70}"/>
          </ac:spMkLst>
        </pc:spChg>
        <pc:spChg chg="mod">
          <ac:chgData name="AILYNE LEONOR JARA SANDOVAL" userId="3a2a1a18-dedc-4689-a1ea-6098ff244967" providerId="ADAL" clId="{A61A45E9-08E5-4301-BBC6-AD9557E949A0}" dt="2024-11-29T01:45:18.155" v="203" actId="20577"/>
          <ac:spMkLst>
            <pc:docMk/>
            <pc:sldMk cId="2623351217" sldId="289"/>
            <ac:spMk id="62" creationId="{6F8C25FB-D62A-D47B-489E-4BA3D060DCB1}"/>
          </ac:spMkLst>
        </pc:spChg>
        <pc:spChg chg="mod">
          <ac:chgData name="AILYNE LEONOR JARA SANDOVAL" userId="3a2a1a18-dedc-4689-a1ea-6098ff244967" providerId="ADAL" clId="{A61A45E9-08E5-4301-BBC6-AD9557E949A0}" dt="2024-11-29T01:54:10.345" v="230" actId="20577"/>
          <ac:spMkLst>
            <pc:docMk/>
            <pc:sldMk cId="2623351217" sldId="289"/>
            <ac:spMk id="260" creationId="{18DBDC9C-1B81-6161-7A7E-470CBC262BAB}"/>
          </ac:spMkLst>
        </pc:spChg>
        <pc:spChg chg="mod">
          <ac:chgData name="AILYNE LEONOR JARA SANDOVAL" userId="3a2a1a18-dedc-4689-a1ea-6098ff244967" providerId="ADAL" clId="{A61A45E9-08E5-4301-BBC6-AD9557E949A0}" dt="2024-11-29T01:45:14.079" v="189" actId="20577"/>
          <ac:spMkLst>
            <pc:docMk/>
            <pc:sldMk cId="2623351217" sldId="289"/>
            <ac:spMk id="266" creationId="{0E0F2140-BC44-FE42-4C83-EC57EBE93674}"/>
          </ac:spMkLst>
        </pc:spChg>
        <pc:spChg chg="mod">
          <ac:chgData name="AILYNE LEONOR JARA SANDOVAL" userId="3a2a1a18-dedc-4689-a1ea-6098ff244967" providerId="ADAL" clId="{A61A45E9-08E5-4301-BBC6-AD9557E949A0}" dt="2024-11-29T01:42:45.713" v="178" actId="20577"/>
          <ac:spMkLst>
            <pc:docMk/>
            <pc:sldMk cId="2623351217" sldId="289"/>
            <ac:spMk id="268" creationId="{E8022EB9-F2B8-D97F-8493-C51B4A9E48D7}"/>
          </ac:spMkLst>
        </pc:spChg>
        <pc:spChg chg="mod">
          <ac:chgData name="AILYNE LEONOR JARA SANDOVAL" userId="3a2a1a18-dedc-4689-a1ea-6098ff244967" providerId="ADAL" clId="{A61A45E9-08E5-4301-BBC6-AD9557E949A0}" dt="2024-11-29T01:42:21.491" v="155" actId="1076"/>
          <ac:spMkLst>
            <pc:docMk/>
            <pc:sldMk cId="2623351217" sldId="289"/>
            <ac:spMk id="269" creationId="{0E7553B7-2AA5-4321-3FF2-A91CD6FB3BA2}"/>
          </ac:spMkLst>
        </pc:spChg>
        <pc:spChg chg="mod">
          <ac:chgData name="AILYNE LEONOR JARA SANDOVAL" userId="3a2a1a18-dedc-4689-a1ea-6098ff244967" providerId="ADAL" clId="{A61A45E9-08E5-4301-BBC6-AD9557E949A0}" dt="2024-11-29T01:42:35.710" v="170" actId="20577"/>
          <ac:spMkLst>
            <pc:docMk/>
            <pc:sldMk cId="2623351217" sldId="289"/>
            <ac:spMk id="270" creationId="{8F0982FE-C31B-AE70-9943-28718D927993}"/>
          </ac:spMkLst>
        </pc:spChg>
        <pc:spChg chg="del mod">
          <ac:chgData name="AILYNE LEONOR JARA SANDOVAL" userId="3a2a1a18-dedc-4689-a1ea-6098ff244967" providerId="ADAL" clId="{A61A45E9-08E5-4301-BBC6-AD9557E949A0}" dt="2024-11-29T01:22:13.906" v="32" actId="478"/>
          <ac:spMkLst>
            <pc:docMk/>
            <pc:sldMk cId="2623351217" sldId="289"/>
            <ac:spMk id="319" creationId="{E9C63DBF-2B87-A212-06B6-B237E58E9EFD}"/>
          </ac:spMkLst>
        </pc:spChg>
        <pc:spChg chg="del">
          <ac:chgData name="AILYNE LEONOR JARA SANDOVAL" userId="3a2a1a18-dedc-4689-a1ea-6098ff244967" providerId="ADAL" clId="{A61A45E9-08E5-4301-BBC6-AD9557E949A0}" dt="2024-11-29T01:22:19.793" v="37" actId="478"/>
          <ac:spMkLst>
            <pc:docMk/>
            <pc:sldMk cId="2623351217" sldId="289"/>
            <ac:spMk id="325" creationId="{D3869041-0190-2D0F-CAFC-94041CB0CDFA}"/>
          </ac:spMkLst>
        </pc:spChg>
        <pc:spChg chg="del">
          <ac:chgData name="AILYNE LEONOR JARA SANDOVAL" userId="3a2a1a18-dedc-4689-a1ea-6098ff244967" providerId="ADAL" clId="{A61A45E9-08E5-4301-BBC6-AD9557E949A0}" dt="2024-11-29T01:22:15.356" v="33" actId="478"/>
          <ac:spMkLst>
            <pc:docMk/>
            <pc:sldMk cId="2623351217" sldId="289"/>
            <ac:spMk id="326" creationId="{82B6DD09-5799-C041-43CE-A1CA6756D3C3}"/>
          </ac:spMkLst>
        </pc:spChg>
        <pc:spChg chg="mod">
          <ac:chgData name="AILYNE LEONOR JARA SANDOVAL" userId="3a2a1a18-dedc-4689-a1ea-6098ff244967" providerId="ADAL" clId="{A61A45E9-08E5-4301-BBC6-AD9557E949A0}" dt="2024-12-02T18:58:37.489" v="254" actId="20577"/>
          <ac:spMkLst>
            <pc:docMk/>
            <pc:sldMk cId="2623351217" sldId="289"/>
            <ac:spMk id="327" creationId="{831E429C-1DEE-6B32-291F-9DD09C028467}"/>
          </ac:spMkLst>
        </pc:spChg>
        <pc:grpChg chg="del">
          <ac:chgData name="AILYNE LEONOR JARA SANDOVAL" userId="3a2a1a18-dedc-4689-a1ea-6098ff244967" providerId="ADAL" clId="{A61A45E9-08E5-4301-BBC6-AD9557E949A0}" dt="2024-11-29T01:45:32.653" v="223" actId="478"/>
          <ac:grpSpMkLst>
            <pc:docMk/>
            <pc:sldMk cId="2623351217" sldId="289"/>
            <ac:grpSpMk id="27" creationId="{56D4D45A-961B-B392-F6D3-40048D843F14}"/>
          </ac:grpSpMkLst>
        </pc:grpChg>
        <pc:grpChg chg="mod">
          <ac:chgData name="AILYNE LEONOR JARA SANDOVAL" userId="3a2a1a18-dedc-4689-a1ea-6098ff244967" providerId="ADAL" clId="{A61A45E9-08E5-4301-BBC6-AD9557E949A0}" dt="2024-12-02T18:59:03.745" v="256" actId="1076"/>
          <ac:grpSpMkLst>
            <pc:docMk/>
            <pc:sldMk cId="2623351217" sldId="289"/>
            <ac:grpSpMk id="27" creationId="{E05653F4-68E0-D22A-73CA-448869747656}"/>
          </ac:grpSpMkLst>
        </pc:grpChg>
        <pc:graphicFrameChg chg="add mod">
          <ac:chgData name="AILYNE LEONOR JARA SANDOVAL" userId="3a2a1a18-dedc-4689-a1ea-6098ff244967" providerId="ADAL" clId="{A61A45E9-08E5-4301-BBC6-AD9557E949A0}" dt="2024-12-02T19:01:13.413" v="568" actId="1076"/>
          <ac:graphicFrameMkLst>
            <pc:docMk/>
            <pc:sldMk cId="2623351217" sldId="289"/>
            <ac:graphicFrameMk id="8" creationId="{2B817325-214B-5493-1363-3AC2403A0352}"/>
          </ac:graphicFrameMkLst>
        </pc:graphicFrameChg>
        <pc:graphicFrameChg chg="add mod">
          <ac:chgData name="AILYNE LEONOR JARA SANDOVAL" userId="3a2a1a18-dedc-4689-a1ea-6098ff244967" providerId="ADAL" clId="{A61A45E9-08E5-4301-BBC6-AD9557E949A0}" dt="2024-11-29T02:09:53.040" v="241" actId="1076"/>
          <ac:graphicFrameMkLst>
            <pc:docMk/>
            <pc:sldMk cId="2623351217" sldId="289"/>
            <ac:graphicFrameMk id="11" creationId="{496FC898-0781-069C-0FA7-883C21690462}"/>
          </ac:graphicFrameMkLst>
        </pc:graphicFrameChg>
        <pc:graphicFrameChg chg="add del">
          <ac:chgData name="AILYNE LEONOR JARA SANDOVAL" userId="3a2a1a18-dedc-4689-a1ea-6098ff244967" providerId="ADAL" clId="{A61A45E9-08E5-4301-BBC6-AD9557E949A0}" dt="2024-11-29T01:33:13.044" v="154" actId="478"/>
          <ac:graphicFrameMkLst>
            <pc:docMk/>
            <pc:sldMk cId="2623351217" sldId="289"/>
            <ac:graphicFrameMk id="12" creationId="{32C3039B-4C71-1016-0C82-829FF49887C9}"/>
          </ac:graphicFrameMkLst>
        </pc:graphicFrameChg>
        <pc:picChg chg="del">
          <ac:chgData name="AILYNE LEONOR JARA SANDOVAL" userId="3a2a1a18-dedc-4689-a1ea-6098ff244967" providerId="ADAL" clId="{A61A45E9-08E5-4301-BBC6-AD9557E949A0}" dt="2024-11-29T01:22:12.115" v="31" actId="478"/>
          <ac:picMkLst>
            <pc:docMk/>
            <pc:sldMk cId="2623351217" sldId="289"/>
            <ac:picMk id="321" creationId="{C6879153-4353-11EB-1CF6-CD4E3DF2CD05}"/>
          </ac:picMkLst>
        </pc:picChg>
        <pc:picChg chg="del">
          <ac:chgData name="AILYNE LEONOR JARA SANDOVAL" userId="3a2a1a18-dedc-4689-a1ea-6098ff244967" providerId="ADAL" clId="{A61A45E9-08E5-4301-BBC6-AD9557E949A0}" dt="2024-11-29T01:22:11.391" v="30" actId="478"/>
          <ac:picMkLst>
            <pc:docMk/>
            <pc:sldMk cId="2623351217" sldId="289"/>
            <ac:picMk id="322" creationId="{83E11D10-1AF3-F0EE-FEB1-9669BFC88467}"/>
          </ac:picMkLst>
        </pc:picChg>
        <pc:picChg chg="del">
          <ac:chgData name="AILYNE LEONOR JARA SANDOVAL" userId="3a2a1a18-dedc-4689-a1ea-6098ff244967" providerId="ADAL" clId="{A61A45E9-08E5-4301-BBC6-AD9557E949A0}" dt="2024-11-29T01:22:22.011" v="39" actId="478"/>
          <ac:picMkLst>
            <pc:docMk/>
            <pc:sldMk cId="2623351217" sldId="289"/>
            <ac:picMk id="323" creationId="{DF4F6CA3-C203-D3EF-B399-9E85007DEBAE}"/>
          </ac:picMkLst>
        </pc:picChg>
        <pc:picChg chg="del mod">
          <ac:chgData name="AILYNE LEONOR JARA SANDOVAL" userId="3a2a1a18-dedc-4689-a1ea-6098ff244967" providerId="ADAL" clId="{A61A45E9-08E5-4301-BBC6-AD9557E949A0}" dt="2024-11-29T01:22:18.333" v="36" actId="478"/>
          <ac:picMkLst>
            <pc:docMk/>
            <pc:sldMk cId="2623351217" sldId="289"/>
            <ac:picMk id="324" creationId="{947DAA0F-0CFE-CA63-799F-20BC5BCEFFA1}"/>
          </ac:picMkLst>
        </pc:picChg>
      </pc:sldChg>
      <pc:sldChg chg="add mod modShow">
        <pc:chgData name="AILYNE LEONOR JARA SANDOVAL" userId="3a2a1a18-dedc-4689-a1ea-6098ff244967" providerId="ADAL" clId="{A61A45E9-08E5-4301-BBC6-AD9557E949A0}" dt="2024-12-02T19:01:45.199" v="572" actId="729"/>
        <pc:sldMkLst>
          <pc:docMk/>
          <pc:sldMk cId="1394594563" sldId="290"/>
        </pc:sldMkLst>
      </pc:sldChg>
      <pc:sldChg chg="addSp delSp modSp add mod">
        <pc:chgData name="AILYNE LEONOR JARA SANDOVAL" userId="3a2a1a18-dedc-4689-a1ea-6098ff244967" providerId="ADAL" clId="{A61A45E9-08E5-4301-BBC6-AD9557E949A0}" dt="2024-12-04T12:07:48.989" v="609" actId="478"/>
        <pc:sldMkLst>
          <pc:docMk/>
          <pc:sldMk cId="370657108" sldId="291"/>
        </pc:sldMkLst>
        <pc:spChg chg="add del mod">
          <ac:chgData name="AILYNE LEONOR JARA SANDOVAL" userId="3a2a1a18-dedc-4689-a1ea-6098ff244967" providerId="ADAL" clId="{A61A45E9-08E5-4301-BBC6-AD9557E949A0}" dt="2024-12-04T12:07:48.989" v="609" actId="478"/>
          <ac:spMkLst>
            <pc:docMk/>
            <pc:sldMk cId="370657108" sldId="291"/>
            <ac:spMk id="3" creationId="{D88E790E-1D3C-639D-302C-39675CA513AD}"/>
          </ac:spMkLst>
        </pc:spChg>
        <pc:spChg chg="del">
          <ac:chgData name="AILYNE LEONOR JARA SANDOVAL" userId="3a2a1a18-dedc-4689-a1ea-6098ff244967" providerId="ADAL" clId="{A61A45E9-08E5-4301-BBC6-AD9557E949A0}" dt="2024-12-04T12:06:33.302" v="603" actId="478"/>
          <ac:spMkLst>
            <pc:docMk/>
            <pc:sldMk cId="370657108" sldId="291"/>
            <ac:spMk id="7" creationId="{ADFE4FDC-0937-9A59-E779-34105DFDBE58}"/>
          </ac:spMkLst>
        </pc:spChg>
        <pc:spChg chg="del">
          <ac:chgData name="AILYNE LEONOR JARA SANDOVAL" userId="3a2a1a18-dedc-4689-a1ea-6098ff244967" providerId="ADAL" clId="{A61A45E9-08E5-4301-BBC6-AD9557E949A0}" dt="2024-12-04T12:06:35.531" v="605" actId="478"/>
          <ac:spMkLst>
            <pc:docMk/>
            <pc:sldMk cId="370657108" sldId="291"/>
            <ac:spMk id="138" creationId="{3F6E8732-3256-07DA-9BA1-F335EDBB6A1A}"/>
          </ac:spMkLst>
        </pc:spChg>
        <pc:spChg chg="del">
          <ac:chgData name="AILYNE LEONOR JARA SANDOVAL" userId="3a2a1a18-dedc-4689-a1ea-6098ff244967" providerId="ADAL" clId="{A61A45E9-08E5-4301-BBC6-AD9557E949A0}" dt="2024-12-04T12:06:34.507" v="604" actId="478"/>
          <ac:spMkLst>
            <pc:docMk/>
            <pc:sldMk cId="370657108" sldId="291"/>
            <ac:spMk id="139" creationId="{B5151D57-F876-BF85-C670-71FFB4BBD58D}"/>
          </ac:spMkLst>
        </pc:spChg>
      </pc:sldChg>
      <pc:sldChg chg="add">
        <pc:chgData name="AILYNE LEONOR JARA SANDOVAL" userId="3a2a1a18-dedc-4689-a1ea-6098ff244967" providerId="ADAL" clId="{A61A45E9-08E5-4301-BBC6-AD9557E949A0}" dt="2024-12-04T12:06:09.651" v="593" actId="2890"/>
        <pc:sldMkLst>
          <pc:docMk/>
          <pc:sldMk cId="4144098371" sldId="292"/>
        </pc:sldMkLst>
      </pc:sldChg>
    </pc:docChg>
  </pc:docChgLst>
  <pc:docChgLst>
    <pc:chgData name="DAVID ENRIQUE Bravo Aravena" userId="9fbc1b7a-30cf-45c5-a3fb-fd2d21ff4f93" providerId="ADAL" clId="{6062DD77-35B6-496F-BC8C-C80042A70EB4}"/>
    <pc:docChg chg="undo redo custSel addSld delSld modSld">
      <pc:chgData name="DAVID ENRIQUE Bravo Aravena" userId="9fbc1b7a-30cf-45c5-a3fb-fd2d21ff4f93" providerId="ADAL" clId="{6062DD77-35B6-496F-BC8C-C80042A70EB4}" dt="2024-12-05T03:53:49.599" v="990" actId="1076"/>
      <pc:docMkLst>
        <pc:docMk/>
      </pc:docMkLst>
      <pc:sldChg chg="addSp modSp mod">
        <pc:chgData name="DAVID ENRIQUE Bravo Aravena" userId="9fbc1b7a-30cf-45c5-a3fb-fd2d21ff4f93" providerId="ADAL" clId="{6062DD77-35B6-496F-BC8C-C80042A70EB4}" dt="2024-11-29T00:42:06.488" v="467" actId="1037"/>
        <pc:sldMkLst>
          <pc:docMk/>
          <pc:sldMk cId="0" sldId="256"/>
        </pc:sldMkLst>
        <pc:spChg chg="mod">
          <ac:chgData name="DAVID ENRIQUE Bravo Aravena" userId="9fbc1b7a-30cf-45c5-a3fb-fd2d21ff4f93" providerId="ADAL" clId="{6062DD77-35B6-496F-BC8C-C80042A70EB4}" dt="2024-11-29T00:41:04.028" v="456" actId="1076"/>
          <ac:spMkLst>
            <pc:docMk/>
            <pc:sldMk cId="0" sldId="256"/>
            <ac:spMk id="74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41:07.864" v="458" actId="1035"/>
          <ac:spMkLst>
            <pc:docMk/>
            <pc:sldMk cId="0" sldId="256"/>
            <ac:spMk id="77" creationId="{00000000-0000-0000-0000-000000000000}"/>
          </ac:spMkLst>
        </pc:spChg>
        <pc:picChg chg="add mod">
          <ac:chgData name="DAVID ENRIQUE Bravo Aravena" userId="9fbc1b7a-30cf-45c5-a3fb-fd2d21ff4f93" providerId="ADAL" clId="{6062DD77-35B6-496F-BC8C-C80042A70EB4}" dt="2024-11-29T00:42:06.488" v="467" actId="1037"/>
          <ac:picMkLst>
            <pc:docMk/>
            <pc:sldMk cId="0" sldId="256"/>
            <ac:picMk id="2" creationId="{8F8B90E4-8583-E1F7-20BA-BFD23BCEB6A9}"/>
          </ac:picMkLst>
        </pc:picChg>
      </pc:sldChg>
      <pc:sldChg chg="addSp delSp modSp mod">
        <pc:chgData name="DAVID ENRIQUE Bravo Aravena" userId="9fbc1b7a-30cf-45c5-a3fb-fd2d21ff4f93" providerId="ADAL" clId="{6062DD77-35B6-496F-BC8C-C80042A70EB4}" dt="2024-11-29T02:57:27.169" v="941" actId="20577"/>
        <pc:sldMkLst>
          <pc:docMk/>
          <pc:sldMk cId="0" sldId="261"/>
        </pc:sldMkLst>
        <pc:spChg chg="add del">
          <ac:chgData name="DAVID ENRIQUE Bravo Aravena" userId="9fbc1b7a-30cf-45c5-a3fb-fd2d21ff4f93" providerId="ADAL" clId="{6062DD77-35B6-496F-BC8C-C80042A70EB4}" dt="2024-11-29T00:47:07.978" v="473" actId="22"/>
          <ac:spMkLst>
            <pc:docMk/>
            <pc:sldMk cId="0" sldId="261"/>
            <ac:spMk id="3" creationId="{BBD653F7-312B-C361-ABDF-6D9471D2EB13}"/>
          </ac:spMkLst>
        </pc:spChg>
        <pc:spChg chg="add del mod">
          <ac:chgData name="DAVID ENRIQUE Bravo Aravena" userId="9fbc1b7a-30cf-45c5-a3fb-fd2d21ff4f93" providerId="ADAL" clId="{6062DD77-35B6-496F-BC8C-C80042A70EB4}" dt="2024-11-29T00:49:16.447" v="493" actId="478"/>
          <ac:spMkLst>
            <pc:docMk/>
            <pc:sldMk cId="0" sldId="261"/>
            <ac:spMk id="4" creationId="{CB8B278C-D183-D34D-ABA3-6B1A71EB6C08}"/>
          </ac:spMkLst>
        </pc:spChg>
        <pc:spChg chg="add mod ord">
          <ac:chgData name="DAVID ENRIQUE Bravo Aravena" userId="9fbc1b7a-30cf-45c5-a3fb-fd2d21ff4f93" providerId="ADAL" clId="{6062DD77-35B6-496F-BC8C-C80042A70EB4}" dt="2024-11-29T00:55:45.390" v="569" actId="1076"/>
          <ac:spMkLst>
            <pc:docMk/>
            <pc:sldMk cId="0" sldId="261"/>
            <ac:spMk id="5" creationId="{1DDA10CB-B186-1785-3CC6-9771C87A2694}"/>
          </ac:spMkLst>
        </pc:spChg>
        <pc:spChg chg="add mod ord">
          <ac:chgData name="DAVID ENRIQUE Bravo Aravena" userId="9fbc1b7a-30cf-45c5-a3fb-fd2d21ff4f93" providerId="ADAL" clId="{6062DD77-35B6-496F-BC8C-C80042A70EB4}" dt="2024-11-29T00:57:43.560" v="582" actId="207"/>
          <ac:spMkLst>
            <pc:docMk/>
            <pc:sldMk cId="0" sldId="261"/>
            <ac:spMk id="6" creationId="{07F24F07-E61A-580B-3C07-CB243971D4CB}"/>
          </ac:spMkLst>
        </pc:spChg>
        <pc:spChg chg="add mod ord">
          <ac:chgData name="DAVID ENRIQUE Bravo Aravena" userId="9fbc1b7a-30cf-45c5-a3fb-fd2d21ff4f93" providerId="ADAL" clId="{6062DD77-35B6-496F-BC8C-C80042A70EB4}" dt="2024-11-29T00:58:07.451" v="583" actId="207"/>
          <ac:spMkLst>
            <pc:docMk/>
            <pc:sldMk cId="0" sldId="261"/>
            <ac:spMk id="7" creationId="{1E5D4428-E1AA-D3D8-ABBC-DBE965781205}"/>
          </ac:spMkLst>
        </pc:spChg>
        <pc:spChg chg="mod">
          <ac:chgData name="DAVID ENRIQUE Bravo Aravena" userId="9fbc1b7a-30cf-45c5-a3fb-fd2d21ff4f93" providerId="ADAL" clId="{6062DD77-35B6-496F-BC8C-C80042A70EB4}" dt="2024-11-29T00:55:53.093" v="571" actId="1076"/>
          <ac:spMkLst>
            <pc:docMk/>
            <pc:sldMk cId="0" sldId="261"/>
            <ac:spMk id="136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55:48.265" v="570" actId="1076"/>
          <ac:spMkLst>
            <pc:docMk/>
            <pc:sldMk cId="0" sldId="261"/>
            <ac:spMk id="137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56:52.448" v="579" actId="1076"/>
          <ac:spMkLst>
            <pc:docMk/>
            <pc:sldMk cId="0" sldId="261"/>
            <ac:spMk id="138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56:59.047" v="580" actId="1076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2:57:27.169" v="941" actId="20577"/>
          <ac:spMkLst>
            <pc:docMk/>
            <pc:sldMk cId="0" sldId="261"/>
            <ac:spMk id="140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48:10.035" v="479" actId="1076"/>
          <ac:spMkLst>
            <pc:docMk/>
            <pc:sldMk cId="0" sldId="261"/>
            <ac:spMk id="141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56:40.758" v="577" actId="1076"/>
          <ac:spMkLst>
            <pc:docMk/>
            <pc:sldMk cId="0" sldId="261"/>
            <ac:spMk id="142" creationId="{00000000-0000-0000-0000-000000000000}"/>
          </ac:spMkLst>
        </pc:spChg>
        <pc:picChg chg="mod">
          <ac:chgData name="DAVID ENRIQUE Bravo Aravena" userId="9fbc1b7a-30cf-45c5-a3fb-fd2d21ff4f93" providerId="ADAL" clId="{6062DD77-35B6-496F-BC8C-C80042A70EB4}" dt="2024-11-29T01:03:16.519" v="585" actId="1076"/>
          <ac:picMkLst>
            <pc:docMk/>
            <pc:sldMk cId="0" sldId="261"/>
            <ac:picMk id="143" creationId="{00000000-0000-0000-0000-000000000000}"/>
          </ac:picMkLst>
        </pc:picChg>
      </pc:sldChg>
      <pc:sldChg chg="del mod modShow">
        <pc:chgData name="DAVID ENRIQUE Bravo Aravena" userId="9fbc1b7a-30cf-45c5-a3fb-fd2d21ff4f93" providerId="ADAL" clId="{6062DD77-35B6-496F-BC8C-C80042A70EB4}" dt="2024-11-28T23:49:17.470" v="274" actId="2696"/>
        <pc:sldMkLst>
          <pc:docMk/>
          <pc:sldMk cId="0" sldId="262"/>
        </pc:sldMkLst>
      </pc:sldChg>
      <pc:sldChg chg="modSp del mod modShow">
        <pc:chgData name="DAVID ENRIQUE Bravo Aravena" userId="9fbc1b7a-30cf-45c5-a3fb-fd2d21ff4f93" providerId="ADAL" clId="{6062DD77-35B6-496F-BC8C-C80042A70EB4}" dt="2024-11-28T23:49:17.470" v="274" actId="2696"/>
        <pc:sldMkLst>
          <pc:docMk/>
          <pc:sldMk cId="0" sldId="263"/>
        </pc:sldMkLst>
        <pc:picChg chg="mod">
          <ac:chgData name="DAVID ENRIQUE Bravo Aravena" userId="9fbc1b7a-30cf-45c5-a3fb-fd2d21ff4f93" providerId="ADAL" clId="{6062DD77-35B6-496F-BC8C-C80042A70EB4}" dt="2024-11-28T23:49:11.819" v="273" actId="1076"/>
          <ac:picMkLst>
            <pc:docMk/>
            <pc:sldMk cId="0" sldId="263"/>
            <ac:picMk id="170" creationId="{00000000-0000-0000-0000-000000000000}"/>
          </ac:picMkLst>
        </pc:picChg>
      </pc:sldChg>
      <pc:sldChg chg="addSp modSp mod">
        <pc:chgData name="DAVID ENRIQUE Bravo Aravena" userId="9fbc1b7a-30cf-45c5-a3fb-fd2d21ff4f93" providerId="ADAL" clId="{6062DD77-35B6-496F-BC8C-C80042A70EB4}" dt="2024-12-05T03:53:49.599" v="990" actId="1076"/>
        <pc:sldMkLst>
          <pc:docMk/>
          <pc:sldMk cId="0" sldId="265"/>
        </pc:sldMkLst>
        <pc:spChg chg="add mod">
          <ac:chgData name="DAVID ENRIQUE Bravo Aravena" userId="9fbc1b7a-30cf-45c5-a3fb-fd2d21ff4f93" providerId="ADAL" clId="{6062DD77-35B6-496F-BC8C-C80042A70EB4}" dt="2024-12-05T03:53:46.867" v="989" actId="1076"/>
          <ac:spMkLst>
            <pc:docMk/>
            <pc:sldMk cId="0" sldId="265"/>
            <ac:spMk id="2" creationId="{997881A5-144B-6936-1B24-53CD40281348}"/>
          </ac:spMkLst>
        </pc:spChg>
        <pc:spChg chg="add mod">
          <ac:chgData name="DAVID ENRIQUE Bravo Aravena" userId="9fbc1b7a-30cf-45c5-a3fb-fd2d21ff4f93" providerId="ADAL" clId="{6062DD77-35B6-496F-BC8C-C80042A70EB4}" dt="2024-12-05T03:53:49.599" v="990" actId="1076"/>
          <ac:spMkLst>
            <pc:docMk/>
            <pc:sldMk cId="0" sldId="265"/>
            <ac:spMk id="3" creationId="{6B7A2B66-D873-7B8F-6DFC-D56D1E5EFB3E}"/>
          </ac:spMkLst>
        </pc:spChg>
        <pc:spChg chg="add mod">
          <ac:chgData name="DAVID ENRIQUE Bravo Aravena" userId="9fbc1b7a-30cf-45c5-a3fb-fd2d21ff4f93" providerId="ADAL" clId="{6062DD77-35B6-496F-BC8C-C80042A70EB4}" dt="2024-12-05T03:53:42.328" v="987" actId="1076"/>
          <ac:spMkLst>
            <pc:docMk/>
            <pc:sldMk cId="0" sldId="265"/>
            <ac:spMk id="4" creationId="{A054651A-B19E-B8BA-5853-9795F5128BAB}"/>
          </ac:spMkLst>
        </pc:spChg>
        <pc:spChg chg="mod">
          <ac:chgData name="DAVID ENRIQUE Bravo Aravena" userId="9fbc1b7a-30cf-45c5-a3fb-fd2d21ff4f93" providerId="ADAL" clId="{6062DD77-35B6-496F-BC8C-C80042A70EB4}" dt="2024-11-28T00:41:13.649" v="5" actId="20577"/>
          <ac:spMkLst>
            <pc:docMk/>
            <pc:sldMk cId="0" sldId="265"/>
            <ac:spMk id="181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2-05T03:53:13.359" v="981" actId="1076"/>
          <ac:spMkLst>
            <pc:docMk/>
            <pc:sldMk cId="0" sldId="265"/>
            <ac:spMk id="182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2-05T03:52:16.257" v="965" actId="14100"/>
          <ac:spMkLst>
            <pc:docMk/>
            <pc:sldMk cId="0" sldId="265"/>
            <ac:spMk id="183" creationId="{00000000-0000-0000-0000-000000000000}"/>
          </ac:spMkLst>
        </pc:spChg>
        <pc:picChg chg="mod">
          <ac:chgData name="DAVID ENRIQUE Bravo Aravena" userId="9fbc1b7a-30cf-45c5-a3fb-fd2d21ff4f93" providerId="ADAL" clId="{6062DD77-35B6-496F-BC8C-C80042A70EB4}" dt="2024-12-05T03:52:32.412" v="968" actId="1076"/>
          <ac:picMkLst>
            <pc:docMk/>
            <pc:sldMk cId="0" sldId="265"/>
            <ac:picMk id="186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3:06:35.679" v="263" actId="1076"/>
          <ac:picMkLst>
            <pc:docMk/>
            <pc:sldMk cId="0" sldId="265"/>
            <ac:picMk id="187" creationId="{00000000-0000-0000-0000-000000000000}"/>
          </ac:picMkLst>
        </pc:picChg>
      </pc:sldChg>
      <pc:sldChg chg="addSp delSp modSp mod modCm">
        <pc:chgData name="DAVID ENRIQUE Bravo Aravena" userId="9fbc1b7a-30cf-45c5-a3fb-fd2d21ff4f93" providerId="ADAL" clId="{6062DD77-35B6-496F-BC8C-C80042A70EB4}" dt="2024-11-29T00:54:30.533" v="549" actId="790"/>
        <pc:sldMkLst>
          <pc:docMk/>
          <pc:sldMk cId="0" sldId="267"/>
        </pc:sldMkLst>
        <pc:spChg chg="add del mod ord">
          <ac:chgData name="DAVID ENRIQUE Bravo Aravena" userId="9fbc1b7a-30cf-45c5-a3fb-fd2d21ff4f93" providerId="ADAL" clId="{6062DD77-35B6-496F-BC8C-C80042A70EB4}" dt="2024-11-29T00:38:07.487" v="418" actId="478"/>
          <ac:spMkLst>
            <pc:docMk/>
            <pc:sldMk cId="0" sldId="267"/>
            <ac:spMk id="2" creationId="{1DDB1592-84EB-673A-4F22-A873CFAC0DAD}"/>
          </ac:spMkLst>
        </pc:spChg>
        <pc:spChg chg="add mod">
          <ac:chgData name="DAVID ENRIQUE Bravo Aravena" userId="9fbc1b7a-30cf-45c5-a3fb-fd2d21ff4f93" providerId="ADAL" clId="{6062DD77-35B6-496F-BC8C-C80042A70EB4}" dt="2024-11-28T02:56:50.449" v="203" actId="14100"/>
          <ac:spMkLst>
            <pc:docMk/>
            <pc:sldMk cId="0" sldId="267"/>
            <ac:spMk id="2" creationId="{A1760B94-5E07-D785-3F91-91F4BAF5CFEB}"/>
          </ac:spMkLst>
        </pc:spChg>
        <pc:spChg chg="add mod">
          <ac:chgData name="DAVID ENRIQUE Bravo Aravena" userId="9fbc1b7a-30cf-45c5-a3fb-fd2d21ff4f93" providerId="ADAL" clId="{6062DD77-35B6-496F-BC8C-C80042A70EB4}" dt="2024-11-29T00:54:30.533" v="549" actId="790"/>
          <ac:spMkLst>
            <pc:docMk/>
            <pc:sldMk cId="0" sldId="267"/>
            <ac:spMk id="4" creationId="{A7AF8A25-A3C7-50C9-A10B-C9749445DD76}"/>
          </ac:spMkLst>
        </pc:spChg>
        <pc:spChg chg="add mod">
          <ac:chgData name="DAVID ENRIQUE Bravo Aravena" userId="9fbc1b7a-30cf-45c5-a3fb-fd2d21ff4f93" providerId="ADAL" clId="{6062DD77-35B6-496F-BC8C-C80042A70EB4}" dt="2024-11-29T00:39:12.145" v="431" actId="1076"/>
          <ac:spMkLst>
            <pc:docMk/>
            <pc:sldMk cId="0" sldId="267"/>
            <ac:spMk id="5" creationId="{0CC407FB-CF66-E2EC-3CF6-1AB3EC8B1401}"/>
          </ac:spMkLst>
        </pc:spChg>
        <pc:spChg chg="mod">
          <ac:chgData name="DAVID ENRIQUE Bravo Aravena" userId="9fbc1b7a-30cf-45c5-a3fb-fd2d21ff4f93" providerId="ADAL" clId="{6062DD77-35B6-496F-BC8C-C80042A70EB4}" dt="2024-11-29T00:39:24.383" v="435" actId="1076"/>
          <ac:spMkLst>
            <pc:docMk/>
            <pc:sldMk cId="0" sldId="267"/>
            <ac:spMk id="6" creationId="{BF3E6ABD-53B5-E13A-2250-AAEF3C05E952}"/>
          </ac:spMkLst>
        </pc:spChg>
        <pc:spChg chg="mod">
          <ac:chgData name="DAVID ENRIQUE Bravo Aravena" userId="9fbc1b7a-30cf-45c5-a3fb-fd2d21ff4f93" providerId="ADAL" clId="{6062DD77-35B6-496F-BC8C-C80042A70EB4}" dt="2024-11-29T00:39:19.348" v="433" actId="1076"/>
          <ac:spMkLst>
            <pc:docMk/>
            <pc:sldMk cId="0" sldId="267"/>
            <ac:spMk id="7" creationId="{4B390A1A-30E3-A9DA-6031-1769027A6AA3}"/>
          </ac:spMkLst>
        </pc:spChg>
        <pc:spChg chg="add mod ord">
          <ac:chgData name="DAVID ENRIQUE Bravo Aravena" userId="9fbc1b7a-30cf-45c5-a3fb-fd2d21ff4f93" providerId="ADAL" clId="{6062DD77-35B6-496F-BC8C-C80042A70EB4}" dt="2024-11-29T00:38:05.305" v="417" actId="1035"/>
          <ac:spMkLst>
            <pc:docMk/>
            <pc:sldMk cId="0" sldId="267"/>
            <ac:spMk id="8" creationId="{EF07158E-893D-5AD7-35B8-BB18374D08ED}"/>
          </ac:spMkLst>
        </pc:spChg>
        <pc:spChg chg="add mod ord">
          <ac:chgData name="DAVID ENRIQUE Bravo Aravena" userId="9fbc1b7a-30cf-45c5-a3fb-fd2d21ff4f93" providerId="ADAL" clId="{6062DD77-35B6-496F-BC8C-C80042A70EB4}" dt="2024-11-29T00:38:26.029" v="425" actId="167"/>
          <ac:spMkLst>
            <pc:docMk/>
            <pc:sldMk cId="0" sldId="267"/>
            <ac:spMk id="9" creationId="{9A0D8CB0-3C92-DD28-01FE-EA1C5490D9F3}"/>
          </ac:spMkLst>
        </pc:spChg>
        <pc:spChg chg="add mod">
          <ac:chgData name="DAVID ENRIQUE Bravo Aravena" userId="9fbc1b7a-30cf-45c5-a3fb-fd2d21ff4f93" providerId="ADAL" clId="{6062DD77-35B6-496F-BC8C-C80042A70EB4}" dt="2024-11-28T02:58:23.332" v="210"/>
          <ac:spMkLst>
            <pc:docMk/>
            <pc:sldMk cId="0" sldId="267"/>
            <ac:spMk id="9" creationId="{A71660BE-2DFE-D57F-C8C5-A1B22BE3C2C0}"/>
          </ac:spMkLst>
        </pc:spChg>
        <pc:spChg chg="add mod">
          <ac:chgData name="DAVID ENRIQUE Bravo Aravena" userId="9fbc1b7a-30cf-45c5-a3fb-fd2d21ff4f93" providerId="ADAL" clId="{6062DD77-35B6-496F-BC8C-C80042A70EB4}" dt="2024-11-28T02:58:32.997" v="214" actId="1076"/>
          <ac:spMkLst>
            <pc:docMk/>
            <pc:sldMk cId="0" sldId="267"/>
            <ac:spMk id="10" creationId="{07F936CF-DBD6-6AD2-4F1A-23100052AF50}"/>
          </ac:spMkLst>
        </pc:spChg>
        <pc:spChg chg="add mod ord">
          <ac:chgData name="DAVID ENRIQUE Bravo Aravena" userId="9fbc1b7a-30cf-45c5-a3fb-fd2d21ff4f93" providerId="ADAL" clId="{6062DD77-35B6-496F-BC8C-C80042A70EB4}" dt="2024-11-29T00:38:49.534" v="426" actId="1076"/>
          <ac:spMkLst>
            <pc:docMk/>
            <pc:sldMk cId="0" sldId="267"/>
            <ac:spMk id="10" creationId="{9270D482-2B7E-6335-9B1D-6F30CDBC72BD}"/>
          </ac:spMkLst>
        </pc:spChg>
        <pc:spChg chg="mod">
          <ac:chgData name="DAVID ENRIQUE Bravo Aravena" userId="9fbc1b7a-30cf-45c5-a3fb-fd2d21ff4f93" providerId="ADAL" clId="{6062DD77-35B6-496F-BC8C-C80042A70EB4}" dt="2024-11-29T00:45:20.889" v="469" actId="1076"/>
          <ac:spMkLst>
            <pc:docMk/>
            <pc:sldMk cId="0" sldId="267"/>
            <ac:spMk id="11" creationId="{4165A91D-9207-72A2-7D3D-3B59CCE8929F}"/>
          </ac:spMkLst>
        </pc:spChg>
        <pc:spChg chg="mod">
          <ac:chgData name="DAVID ENRIQUE Bravo Aravena" userId="9fbc1b7a-30cf-45c5-a3fb-fd2d21ff4f93" providerId="ADAL" clId="{6062DD77-35B6-496F-BC8C-C80042A70EB4}" dt="2024-11-29T00:45:25.022" v="470" actId="1076"/>
          <ac:spMkLst>
            <pc:docMk/>
            <pc:sldMk cId="0" sldId="267"/>
            <ac:spMk id="12" creationId="{97827590-3B0C-93AF-8354-062AE07451C2}"/>
          </ac:spMkLst>
        </pc:spChg>
        <pc:spChg chg="add del mod">
          <ac:chgData name="DAVID ENRIQUE Bravo Aravena" userId="9fbc1b7a-30cf-45c5-a3fb-fd2d21ff4f93" providerId="ADAL" clId="{6062DD77-35B6-496F-BC8C-C80042A70EB4}" dt="2024-11-29T00:54:21.935" v="548" actId="478"/>
          <ac:spMkLst>
            <pc:docMk/>
            <pc:sldMk cId="0" sldId="267"/>
            <ac:spMk id="13" creationId="{3A991300-4BE4-70AA-2A24-9DD70DE4847A}"/>
          </ac:spMkLst>
        </pc:spChg>
        <pc:spChg chg="mod">
          <ac:chgData name="DAVID ENRIQUE Bravo Aravena" userId="9fbc1b7a-30cf-45c5-a3fb-fd2d21ff4f93" providerId="ADAL" clId="{6062DD77-35B6-496F-BC8C-C80042A70EB4}" dt="2024-11-28T02:56:53.440" v="204" actId="1076"/>
          <ac:spMkLst>
            <pc:docMk/>
            <pc:sldMk cId="0" sldId="267"/>
            <ac:spMk id="13" creationId="{5BFB343F-66CE-51B5-46E1-C9094598B3F3}"/>
          </ac:spMkLst>
        </pc:spChg>
        <pc:spChg chg="del mod">
          <ac:chgData name="DAVID ENRIQUE Bravo Aravena" userId="9fbc1b7a-30cf-45c5-a3fb-fd2d21ff4f93" providerId="ADAL" clId="{6062DD77-35B6-496F-BC8C-C80042A70EB4}" dt="2024-11-29T00:38:09.279" v="419" actId="478"/>
          <ac:spMkLst>
            <pc:docMk/>
            <pc:sldMk cId="0" sldId="267"/>
            <ac:spMk id="199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6:35.323" v="387" actId="1076"/>
          <ac:spMkLst>
            <pc:docMk/>
            <pc:sldMk cId="0" sldId="267"/>
            <ac:spMk id="204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6:42.881" v="391" actId="404"/>
          <ac:spMkLst>
            <pc:docMk/>
            <pc:sldMk cId="0" sldId="267"/>
            <ac:spMk id="205" creationId="{00000000-0000-0000-0000-000000000000}"/>
          </ac:spMkLst>
        </pc:spChg>
        <pc:spChg chg="del">
          <ac:chgData name="DAVID ENRIQUE Bravo Aravena" userId="9fbc1b7a-30cf-45c5-a3fb-fd2d21ff4f93" providerId="ADAL" clId="{6062DD77-35B6-496F-BC8C-C80042A70EB4}" dt="2024-11-29T00:37:26.950" v="403" actId="478"/>
          <ac:spMkLst>
            <pc:docMk/>
            <pc:sldMk cId="0" sldId="267"/>
            <ac:spMk id="206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6:56.469" v="393" actId="14100"/>
          <ac:spMkLst>
            <pc:docMk/>
            <pc:sldMk cId="0" sldId="267"/>
            <ac:spMk id="207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7:00.299" v="396" actId="404"/>
          <ac:spMkLst>
            <pc:docMk/>
            <pc:sldMk cId="0" sldId="267"/>
            <ac:spMk id="208" creationId="{00000000-0000-0000-0000-000000000000}"/>
          </ac:spMkLst>
        </pc:spChg>
        <pc:spChg chg="del">
          <ac:chgData name="DAVID ENRIQUE Bravo Aravena" userId="9fbc1b7a-30cf-45c5-a3fb-fd2d21ff4f93" providerId="ADAL" clId="{6062DD77-35B6-496F-BC8C-C80042A70EB4}" dt="2024-11-29T00:37:28.310" v="404" actId="478"/>
          <ac:spMkLst>
            <pc:docMk/>
            <pc:sldMk cId="0" sldId="267"/>
            <ac:spMk id="209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7:08.401" v="398" actId="14100"/>
          <ac:spMkLst>
            <pc:docMk/>
            <pc:sldMk cId="0" sldId="267"/>
            <ac:spMk id="210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0:37:11.048" v="399" actId="403"/>
          <ac:spMkLst>
            <pc:docMk/>
            <pc:sldMk cId="0" sldId="267"/>
            <ac:spMk id="211" creationId="{00000000-0000-0000-0000-000000000000}"/>
          </ac:spMkLst>
        </pc:spChg>
        <pc:picChg chg="add del mod">
          <ac:chgData name="DAVID ENRIQUE Bravo Aravena" userId="9fbc1b7a-30cf-45c5-a3fb-fd2d21ff4f93" providerId="ADAL" clId="{6062DD77-35B6-496F-BC8C-C80042A70EB4}" dt="2024-11-28T02:58:27.519" v="212" actId="478"/>
          <ac:picMkLst>
            <pc:docMk/>
            <pc:sldMk cId="0" sldId="267"/>
            <ac:picMk id="8" creationId="{D9BE1CDD-E79A-9C50-68BC-208CC3793D99}"/>
          </ac:picMkLst>
        </pc:picChg>
        <pc:picChg chg="add del mod">
          <ac:chgData name="DAVID ENRIQUE Bravo Aravena" userId="9fbc1b7a-30cf-45c5-a3fb-fd2d21ff4f93" providerId="ADAL" clId="{6062DD77-35B6-496F-BC8C-C80042A70EB4}" dt="2024-11-28T02:59:52.277" v="227" actId="478"/>
          <ac:picMkLst>
            <pc:docMk/>
            <pc:sldMk cId="0" sldId="267"/>
            <ac:picMk id="14" creationId="{FF7E242E-11DD-EAD4-8B72-845ED8D7ACD8}"/>
          </ac:picMkLst>
        </pc:picChg>
        <pc:picChg chg="add del mod">
          <ac:chgData name="DAVID ENRIQUE Bravo Aravena" userId="9fbc1b7a-30cf-45c5-a3fb-fd2d21ff4f93" providerId="ADAL" clId="{6062DD77-35B6-496F-BC8C-C80042A70EB4}" dt="2024-11-28T03:00:16.391" v="234" actId="478"/>
          <ac:picMkLst>
            <pc:docMk/>
            <pc:sldMk cId="0" sldId="267"/>
            <ac:picMk id="16" creationId="{4E258C78-0AF3-BD64-4743-7C3CCBEF1376}"/>
          </ac:picMkLst>
        </pc:picChg>
        <pc:picChg chg="add mod">
          <ac:chgData name="DAVID ENRIQUE Bravo Aravena" userId="9fbc1b7a-30cf-45c5-a3fb-fd2d21ff4f93" providerId="ADAL" clId="{6062DD77-35B6-496F-BC8C-C80042A70EB4}" dt="2024-11-28T03:00:26.790" v="239"/>
          <ac:picMkLst>
            <pc:docMk/>
            <pc:sldMk cId="0" sldId="267"/>
            <ac:picMk id="18" creationId="{66D19917-0DED-6CD8-7F76-90961B4F26F3}"/>
          </ac:picMkLst>
        </pc:picChg>
        <pc:picChg chg="add del mod">
          <ac:chgData name="DAVID ENRIQUE Bravo Aravena" userId="9fbc1b7a-30cf-45c5-a3fb-fd2d21ff4f93" providerId="ADAL" clId="{6062DD77-35B6-496F-BC8C-C80042A70EB4}" dt="2024-11-28T03:00:32.965" v="243" actId="478"/>
          <ac:picMkLst>
            <pc:docMk/>
            <pc:sldMk cId="0" sldId="267"/>
            <ac:picMk id="20" creationId="{EC588D61-EF0C-BD38-E467-5EE136A43EBF}"/>
          </ac:picMkLst>
        </pc:picChg>
        <pc:picChg chg="mod">
          <ac:chgData name="DAVID ENRIQUE Bravo Aravena" userId="9fbc1b7a-30cf-45c5-a3fb-fd2d21ff4f93" providerId="ADAL" clId="{6062DD77-35B6-496F-BC8C-C80042A70EB4}" dt="2024-11-29T00:39:10.363" v="430" actId="1076"/>
          <ac:picMkLst>
            <pc:docMk/>
            <pc:sldMk cId="0" sldId="267"/>
            <ac:picMk id="201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9T00:39:16.471" v="432" actId="1076"/>
          <ac:picMkLst>
            <pc:docMk/>
            <pc:sldMk cId="0" sldId="267"/>
            <ac:picMk id="202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9T00:39:25.624" v="436" actId="1076"/>
          <ac:picMkLst>
            <pc:docMk/>
            <pc:sldMk cId="0" sldId="267"/>
            <ac:picMk id="203" creationId="{00000000-0000-0000-0000-000000000000}"/>
          </ac:picMkLst>
        </pc:picChg>
        <pc:picChg chg="add mod">
          <ac:chgData name="DAVID ENRIQUE Bravo Aravena" userId="9fbc1b7a-30cf-45c5-a3fb-fd2d21ff4f93" providerId="ADAL" clId="{6062DD77-35B6-496F-BC8C-C80042A70EB4}" dt="2024-11-28T03:05:06.741" v="260" actId="1076"/>
          <ac:picMkLst>
            <pc:docMk/>
            <pc:sldMk cId="0" sldId="267"/>
            <ac:picMk id="2050" creationId="{97480C02-7B32-EA21-C7AA-00557DA11792}"/>
          </ac:picMkLst>
        </pc:picChg>
      </pc:sldChg>
      <pc:sldChg chg="addSp delSp modSp mod">
        <pc:chgData name="DAVID ENRIQUE Bravo Aravena" userId="9fbc1b7a-30cf-45c5-a3fb-fd2d21ff4f93" providerId="ADAL" clId="{6062DD77-35B6-496F-BC8C-C80042A70EB4}" dt="2024-11-29T02:48:08.254" v="935" actId="20577"/>
        <pc:sldMkLst>
          <pc:docMk/>
          <pc:sldMk cId="0" sldId="269"/>
        </pc:sldMkLst>
        <pc:spChg chg="mod ord">
          <ac:chgData name="DAVID ENRIQUE Bravo Aravena" userId="9fbc1b7a-30cf-45c5-a3fb-fd2d21ff4f93" providerId="ADAL" clId="{6062DD77-35B6-496F-BC8C-C80042A70EB4}" dt="2024-11-29T01:29:40.831" v="647" actId="1076"/>
          <ac:spMkLst>
            <pc:docMk/>
            <pc:sldMk cId="0" sldId="269"/>
            <ac:spMk id="2" creationId="{2D6B4ED2-E50F-4278-9A6E-A6FBBCB0B854}"/>
          </ac:spMkLst>
        </pc:spChg>
        <pc:spChg chg="mod">
          <ac:chgData name="DAVID ENRIQUE Bravo Aravena" userId="9fbc1b7a-30cf-45c5-a3fb-fd2d21ff4f93" providerId="ADAL" clId="{6062DD77-35B6-496F-BC8C-C80042A70EB4}" dt="2024-11-29T02:46:57.209" v="866" actId="114"/>
          <ac:spMkLst>
            <pc:docMk/>
            <pc:sldMk cId="0" sldId="269"/>
            <ac:spMk id="3" creationId="{AD630E12-16EC-B2EC-357C-EA5C531E82C6}"/>
          </ac:spMkLst>
        </pc:spChg>
        <pc:spChg chg="mod">
          <ac:chgData name="DAVID ENRIQUE Bravo Aravena" userId="9fbc1b7a-30cf-45c5-a3fb-fd2d21ff4f93" providerId="ADAL" clId="{6062DD77-35B6-496F-BC8C-C80042A70EB4}" dt="2024-11-29T01:27:57.735" v="625" actId="207"/>
          <ac:spMkLst>
            <pc:docMk/>
            <pc:sldMk cId="0" sldId="269"/>
            <ac:spMk id="6" creationId="{712EFB5E-E8EB-156A-CBF7-216E58761C9A}"/>
          </ac:spMkLst>
        </pc:spChg>
        <pc:spChg chg="mod">
          <ac:chgData name="DAVID ENRIQUE Bravo Aravena" userId="9fbc1b7a-30cf-45c5-a3fb-fd2d21ff4f93" providerId="ADAL" clId="{6062DD77-35B6-496F-BC8C-C80042A70EB4}" dt="2024-11-29T01:27:36.797" v="619" actId="1076"/>
          <ac:spMkLst>
            <pc:docMk/>
            <pc:sldMk cId="0" sldId="269"/>
            <ac:spMk id="7" creationId="{FF5A5F1A-48EC-EFF1-E317-A506A7886797}"/>
          </ac:spMkLst>
        </pc:spChg>
        <pc:spChg chg="add del mod">
          <ac:chgData name="DAVID ENRIQUE Bravo Aravena" userId="9fbc1b7a-30cf-45c5-a3fb-fd2d21ff4f93" providerId="ADAL" clId="{6062DD77-35B6-496F-BC8C-C80042A70EB4}" dt="2024-11-29T01:29:08.352" v="640" actId="1076"/>
          <ac:spMkLst>
            <pc:docMk/>
            <pc:sldMk cId="0" sldId="269"/>
            <ac:spMk id="8" creationId="{B5607523-6969-EC90-2E6A-202CECAB0F5D}"/>
          </ac:spMkLst>
        </pc:spChg>
        <pc:spChg chg="add mod">
          <ac:chgData name="DAVID ENRIQUE Bravo Aravena" userId="9fbc1b7a-30cf-45c5-a3fb-fd2d21ff4f93" providerId="ADAL" clId="{6062DD77-35B6-496F-BC8C-C80042A70EB4}" dt="2024-11-29T01:30:41.121" v="670" actId="1076"/>
          <ac:spMkLst>
            <pc:docMk/>
            <pc:sldMk cId="0" sldId="269"/>
            <ac:spMk id="9" creationId="{6916DFAC-6EF4-76B7-A200-21389B41BF68}"/>
          </ac:spMkLst>
        </pc:spChg>
        <pc:spChg chg="mod">
          <ac:chgData name="DAVID ENRIQUE Bravo Aravena" userId="9fbc1b7a-30cf-45c5-a3fb-fd2d21ff4f93" providerId="ADAL" clId="{6062DD77-35B6-496F-BC8C-C80042A70EB4}" dt="2024-11-29T02:42:15.751" v="865" actId="1037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1:29:07.985" v="639" actId="1076"/>
          <ac:spMkLst>
            <pc:docMk/>
            <pc:sldMk cId="0" sldId="269"/>
            <ac:spMk id="233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1:21:58.920" v="588" actId="114"/>
          <ac:spMkLst>
            <pc:docMk/>
            <pc:sldMk cId="0" sldId="269"/>
            <ac:spMk id="235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2:48:08.254" v="935" actId="20577"/>
          <ac:spMkLst>
            <pc:docMk/>
            <pc:sldMk cId="0" sldId="269"/>
            <ac:spMk id="236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2:47:25.784" v="871" actId="20577"/>
          <ac:spMkLst>
            <pc:docMk/>
            <pc:sldMk cId="0" sldId="269"/>
            <ac:spMk id="237" creationId="{00000000-0000-0000-0000-000000000000}"/>
          </ac:spMkLst>
        </pc:spChg>
        <pc:grpChg chg="mod">
          <ac:chgData name="DAVID ENRIQUE Bravo Aravena" userId="9fbc1b7a-30cf-45c5-a3fb-fd2d21ff4f93" providerId="ADAL" clId="{6062DD77-35B6-496F-BC8C-C80042A70EB4}" dt="2024-11-29T01:30:03.854" v="656" actId="1076"/>
          <ac:grpSpMkLst>
            <pc:docMk/>
            <pc:sldMk cId="0" sldId="269"/>
            <ac:grpSpMk id="224" creationId="{00000000-0000-0000-0000-000000000000}"/>
          </ac:grpSpMkLst>
        </pc:grpChg>
      </pc:sldChg>
      <pc:sldChg chg="mod modShow">
        <pc:chgData name="DAVID ENRIQUE Bravo Aravena" userId="9fbc1b7a-30cf-45c5-a3fb-fd2d21ff4f93" providerId="ADAL" clId="{6062DD77-35B6-496F-BC8C-C80042A70EB4}" dt="2024-11-28T02:36:15.900" v="106" actId="729"/>
        <pc:sldMkLst>
          <pc:docMk/>
          <pc:sldMk cId="0" sldId="271"/>
        </pc:sldMkLst>
      </pc:sldChg>
      <pc:sldChg chg="modSp mod">
        <pc:chgData name="DAVID ENRIQUE Bravo Aravena" userId="9fbc1b7a-30cf-45c5-a3fb-fd2d21ff4f93" providerId="ADAL" clId="{6062DD77-35B6-496F-BC8C-C80042A70EB4}" dt="2024-11-28T02:36:31.306" v="107" actId="14100"/>
        <pc:sldMkLst>
          <pc:docMk/>
          <pc:sldMk cId="0" sldId="273"/>
        </pc:sldMkLst>
        <pc:picChg chg="mod">
          <ac:chgData name="DAVID ENRIQUE Bravo Aravena" userId="9fbc1b7a-30cf-45c5-a3fb-fd2d21ff4f93" providerId="ADAL" clId="{6062DD77-35B6-496F-BC8C-C80042A70EB4}" dt="2024-11-28T02:36:31.306" v="107" actId="14100"/>
          <ac:picMkLst>
            <pc:docMk/>
            <pc:sldMk cId="0" sldId="273"/>
            <ac:picMk id="264" creationId="{00000000-0000-0000-0000-000000000000}"/>
          </ac:picMkLst>
        </pc:picChg>
      </pc:sldChg>
      <pc:sldChg chg="modSp mod">
        <pc:chgData name="DAVID ENRIQUE Bravo Aravena" userId="9fbc1b7a-30cf-45c5-a3fb-fd2d21ff4f93" providerId="ADAL" clId="{6062DD77-35B6-496F-BC8C-C80042A70EB4}" dt="2024-11-28T02:10:44.904" v="40" actId="1076"/>
        <pc:sldMkLst>
          <pc:docMk/>
          <pc:sldMk cId="0" sldId="275"/>
        </pc:sldMkLst>
        <pc:picChg chg="mod">
          <ac:chgData name="DAVID ENRIQUE Bravo Aravena" userId="9fbc1b7a-30cf-45c5-a3fb-fd2d21ff4f93" providerId="ADAL" clId="{6062DD77-35B6-496F-BC8C-C80042A70EB4}" dt="2024-11-28T02:10:42.464" v="39" actId="14100"/>
          <ac:picMkLst>
            <pc:docMk/>
            <pc:sldMk cId="0" sldId="275"/>
            <ac:picMk id="280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0:42.464" v="39" actId="14100"/>
          <ac:picMkLst>
            <pc:docMk/>
            <pc:sldMk cId="0" sldId="275"/>
            <ac:picMk id="281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0:42.464" v="39" actId="14100"/>
          <ac:picMkLst>
            <pc:docMk/>
            <pc:sldMk cId="0" sldId="275"/>
            <ac:picMk id="282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0:44.904" v="40" actId="1076"/>
          <ac:picMkLst>
            <pc:docMk/>
            <pc:sldMk cId="0" sldId="275"/>
            <ac:picMk id="283" creationId="{00000000-0000-0000-0000-000000000000}"/>
          </ac:picMkLst>
        </pc:picChg>
      </pc:sldChg>
      <pc:sldChg chg="modSp mod">
        <pc:chgData name="DAVID ENRIQUE Bravo Aravena" userId="9fbc1b7a-30cf-45c5-a3fb-fd2d21ff4f93" providerId="ADAL" clId="{6062DD77-35B6-496F-BC8C-C80042A70EB4}" dt="2024-11-28T02:11:44.798" v="48" actId="1038"/>
        <pc:sldMkLst>
          <pc:docMk/>
          <pc:sldMk cId="0" sldId="276"/>
        </pc:sldMkLst>
        <pc:picChg chg="mod">
          <ac:chgData name="DAVID ENRIQUE Bravo Aravena" userId="9fbc1b7a-30cf-45c5-a3fb-fd2d21ff4f93" providerId="ADAL" clId="{6062DD77-35B6-496F-BC8C-C80042A70EB4}" dt="2024-11-28T02:11:44.798" v="48" actId="1038"/>
          <ac:picMkLst>
            <pc:docMk/>
            <pc:sldMk cId="0" sldId="276"/>
            <ac:picMk id="290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1:44.798" v="48" actId="1038"/>
          <ac:picMkLst>
            <pc:docMk/>
            <pc:sldMk cId="0" sldId="276"/>
            <ac:picMk id="291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1:44.798" v="48" actId="1038"/>
          <ac:picMkLst>
            <pc:docMk/>
            <pc:sldMk cId="0" sldId="276"/>
            <ac:picMk id="292" creationId="{00000000-0000-0000-0000-000000000000}"/>
          </ac:picMkLst>
        </pc:picChg>
        <pc:picChg chg="mod">
          <ac:chgData name="DAVID ENRIQUE Bravo Aravena" userId="9fbc1b7a-30cf-45c5-a3fb-fd2d21ff4f93" providerId="ADAL" clId="{6062DD77-35B6-496F-BC8C-C80042A70EB4}" dt="2024-11-28T02:11:44.798" v="48" actId="1038"/>
          <ac:picMkLst>
            <pc:docMk/>
            <pc:sldMk cId="0" sldId="276"/>
            <ac:picMk id="293" creationId="{00000000-0000-0000-0000-000000000000}"/>
          </ac:picMkLst>
        </pc:picChg>
      </pc:sldChg>
      <pc:sldChg chg="modSp mod">
        <pc:chgData name="DAVID ENRIQUE Bravo Aravena" userId="9fbc1b7a-30cf-45c5-a3fb-fd2d21ff4f93" providerId="ADAL" clId="{6062DD77-35B6-496F-BC8C-C80042A70EB4}" dt="2024-11-28T03:08:08.771" v="266" actId="1076"/>
        <pc:sldMkLst>
          <pc:docMk/>
          <pc:sldMk cId="0" sldId="278"/>
        </pc:sldMkLst>
        <pc:picChg chg="mod">
          <ac:chgData name="DAVID ENRIQUE Bravo Aravena" userId="9fbc1b7a-30cf-45c5-a3fb-fd2d21ff4f93" providerId="ADAL" clId="{6062DD77-35B6-496F-BC8C-C80042A70EB4}" dt="2024-11-28T02:46:22.689" v="167" actId="208"/>
          <ac:picMkLst>
            <pc:docMk/>
            <pc:sldMk cId="0" sldId="278"/>
            <ac:picMk id="3" creationId="{5922EE1E-F029-AB5A-E25F-A05420354AC3}"/>
          </ac:picMkLst>
        </pc:picChg>
        <pc:picChg chg="mod">
          <ac:chgData name="DAVID ENRIQUE Bravo Aravena" userId="9fbc1b7a-30cf-45c5-a3fb-fd2d21ff4f93" providerId="ADAL" clId="{6062DD77-35B6-496F-BC8C-C80042A70EB4}" dt="2024-11-28T03:08:02.676" v="265" actId="1076"/>
          <ac:picMkLst>
            <pc:docMk/>
            <pc:sldMk cId="0" sldId="278"/>
            <ac:picMk id="5" creationId="{9EDF674E-C729-D884-89C4-9B11D3FB8499}"/>
          </ac:picMkLst>
        </pc:picChg>
        <pc:picChg chg="mod">
          <ac:chgData name="DAVID ENRIQUE Bravo Aravena" userId="9fbc1b7a-30cf-45c5-a3fb-fd2d21ff4f93" providerId="ADAL" clId="{6062DD77-35B6-496F-BC8C-C80042A70EB4}" dt="2024-11-28T03:08:08.771" v="266" actId="1076"/>
          <ac:picMkLst>
            <pc:docMk/>
            <pc:sldMk cId="0" sldId="278"/>
            <ac:picMk id="7" creationId="{3A2B6D5E-983B-1A41-D4FB-3E42D69BCA69}"/>
          </ac:picMkLst>
        </pc:picChg>
      </pc:sldChg>
      <pc:sldChg chg="mod modShow">
        <pc:chgData name="DAVID ENRIQUE Bravo Aravena" userId="9fbc1b7a-30cf-45c5-a3fb-fd2d21ff4f93" providerId="ADAL" clId="{6062DD77-35B6-496F-BC8C-C80042A70EB4}" dt="2024-11-28T02:54:56.877" v="191" actId="729"/>
        <pc:sldMkLst>
          <pc:docMk/>
          <pc:sldMk cId="0" sldId="280"/>
        </pc:sldMkLst>
      </pc:sldChg>
      <pc:sldChg chg="addSp delSp modSp mod">
        <pc:chgData name="DAVID ENRIQUE Bravo Aravena" userId="9fbc1b7a-30cf-45c5-a3fb-fd2d21ff4f93" providerId="ADAL" clId="{6062DD77-35B6-496F-BC8C-C80042A70EB4}" dt="2024-11-28T02:46:11.664" v="166" actId="208"/>
        <pc:sldMkLst>
          <pc:docMk/>
          <pc:sldMk cId="2727723599" sldId="284"/>
        </pc:sldMkLst>
        <pc:spChg chg="add del mod">
          <ac:chgData name="DAVID ENRIQUE Bravo Aravena" userId="9fbc1b7a-30cf-45c5-a3fb-fd2d21ff4f93" providerId="ADAL" clId="{6062DD77-35B6-496F-BC8C-C80042A70EB4}" dt="2024-11-28T02:40:35.696" v="116" actId="22"/>
          <ac:spMkLst>
            <pc:docMk/>
            <pc:sldMk cId="2727723599" sldId="284"/>
            <ac:spMk id="4" creationId="{E1AFEF57-9A50-32EA-75AC-B3C163FAE5BB}"/>
          </ac:spMkLst>
        </pc:spChg>
        <pc:spChg chg="add del">
          <ac:chgData name="DAVID ENRIQUE Bravo Aravena" userId="9fbc1b7a-30cf-45c5-a3fb-fd2d21ff4f93" providerId="ADAL" clId="{6062DD77-35B6-496F-BC8C-C80042A70EB4}" dt="2024-11-28T02:38:05.370" v="112" actId="22"/>
          <ac:spMkLst>
            <pc:docMk/>
            <pc:sldMk cId="2727723599" sldId="284"/>
            <ac:spMk id="8" creationId="{D1A0BF09-2B0B-4000-8160-E02B3CDC0EB0}"/>
          </ac:spMkLst>
        </pc:spChg>
        <pc:spChg chg="add">
          <ac:chgData name="DAVID ENRIQUE Bravo Aravena" userId="9fbc1b7a-30cf-45c5-a3fb-fd2d21ff4f93" providerId="ADAL" clId="{6062DD77-35B6-496F-BC8C-C80042A70EB4}" dt="2024-11-28T02:40:30.264" v="113"/>
          <ac:spMkLst>
            <pc:docMk/>
            <pc:sldMk cId="2727723599" sldId="284"/>
            <ac:spMk id="9" creationId="{31708581-FD87-8C40-EF47-EB4F759A2F1A}"/>
          </ac:spMkLst>
        </pc:spChg>
        <pc:picChg chg="mod modCrop">
          <ac:chgData name="DAVID ENRIQUE Bravo Aravena" userId="9fbc1b7a-30cf-45c5-a3fb-fd2d21ff4f93" providerId="ADAL" clId="{6062DD77-35B6-496F-BC8C-C80042A70EB4}" dt="2024-11-28T02:46:11.664" v="166" actId="208"/>
          <ac:picMkLst>
            <pc:docMk/>
            <pc:sldMk cId="2727723599" sldId="284"/>
            <ac:picMk id="7" creationId="{E2935069-E1EA-D888-66F6-0749F875FA82}"/>
          </ac:picMkLst>
        </pc:picChg>
      </pc:sldChg>
      <pc:sldChg chg="new del">
        <pc:chgData name="DAVID ENRIQUE Bravo Aravena" userId="9fbc1b7a-30cf-45c5-a3fb-fd2d21ff4f93" providerId="ADAL" clId="{6062DD77-35B6-496F-BC8C-C80042A70EB4}" dt="2024-11-28T02:30:54.719" v="53" actId="47"/>
        <pc:sldMkLst>
          <pc:docMk/>
          <pc:sldMk cId="4234731055" sldId="285"/>
        </pc:sldMkLst>
      </pc:sldChg>
      <pc:sldChg chg="addSp delSp modSp add mod">
        <pc:chgData name="DAVID ENRIQUE Bravo Aravena" userId="9fbc1b7a-30cf-45c5-a3fb-fd2d21ff4f93" providerId="ADAL" clId="{6062DD77-35B6-496F-BC8C-C80042A70EB4}" dt="2024-11-28T02:35:53.353" v="104" actId="1076"/>
        <pc:sldMkLst>
          <pc:docMk/>
          <pc:sldMk cId="1473673119" sldId="286"/>
        </pc:sldMkLst>
        <pc:spChg chg="add mod">
          <ac:chgData name="DAVID ENRIQUE Bravo Aravena" userId="9fbc1b7a-30cf-45c5-a3fb-fd2d21ff4f93" providerId="ADAL" clId="{6062DD77-35B6-496F-BC8C-C80042A70EB4}" dt="2024-11-28T02:35:43.146" v="100" actId="1076"/>
          <ac:spMkLst>
            <pc:docMk/>
            <pc:sldMk cId="1473673119" sldId="286"/>
            <ac:spMk id="5" creationId="{D25992A9-FA1A-7613-AF57-4913091D5D51}"/>
          </ac:spMkLst>
        </pc:spChg>
        <pc:spChg chg="add mod ord">
          <ac:chgData name="DAVID ENRIQUE Bravo Aravena" userId="9fbc1b7a-30cf-45c5-a3fb-fd2d21ff4f93" providerId="ADAL" clId="{6062DD77-35B6-496F-BC8C-C80042A70EB4}" dt="2024-11-28T02:35:48.538" v="102" actId="1076"/>
          <ac:spMkLst>
            <pc:docMk/>
            <pc:sldMk cId="1473673119" sldId="286"/>
            <ac:spMk id="6" creationId="{CF4ECC66-5307-E3C6-5D27-6CEDCFB6A501}"/>
          </ac:spMkLst>
        </pc:spChg>
        <pc:spChg chg="del">
          <ac:chgData name="DAVID ENRIQUE Bravo Aravena" userId="9fbc1b7a-30cf-45c5-a3fb-fd2d21ff4f93" providerId="ADAL" clId="{6062DD77-35B6-496F-BC8C-C80042A70EB4}" dt="2024-11-28T02:31:00.557" v="55" actId="478"/>
          <ac:spMkLst>
            <pc:docMk/>
            <pc:sldMk cId="1473673119" sldId="286"/>
            <ac:spMk id="250" creationId="{9F769782-E242-2E46-ED09-C61A2F8813B9}"/>
          </ac:spMkLst>
        </pc:spChg>
        <pc:picChg chg="add del mod">
          <ac:chgData name="DAVID ENRIQUE Bravo Aravena" userId="9fbc1b7a-30cf-45c5-a3fb-fd2d21ff4f93" providerId="ADAL" clId="{6062DD77-35B6-496F-BC8C-C80042A70EB4}" dt="2024-11-28T02:35:20.790" v="95" actId="478"/>
          <ac:picMkLst>
            <pc:docMk/>
            <pc:sldMk cId="1473673119" sldId="286"/>
            <ac:picMk id="3" creationId="{8AB67BA3-930D-FAF4-DACD-D65FDAC37A15}"/>
          </ac:picMkLst>
        </pc:picChg>
        <pc:picChg chg="add mod ord">
          <ac:chgData name="DAVID ENRIQUE Bravo Aravena" userId="9fbc1b7a-30cf-45c5-a3fb-fd2d21ff4f93" providerId="ADAL" clId="{6062DD77-35B6-496F-BC8C-C80042A70EB4}" dt="2024-11-28T02:35:39.506" v="99" actId="1076"/>
          <ac:picMkLst>
            <pc:docMk/>
            <pc:sldMk cId="1473673119" sldId="286"/>
            <ac:picMk id="4" creationId="{A6143C0C-B248-EE5B-3936-3730D683E01B}"/>
          </ac:picMkLst>
        </pc:picChg>
        <pc:picChg chg="add mod">
          <ac:chgData name="DAVID ENRIQUE Bravo Aravena" userId="9fbc1b7a-30cf-45c5-a3fb-fd2d21ff4f93" providerId="ADAL" clId="{6062DD77-35B6-496F-BC8C-C80042A70EB4}" dt="2024-11-28T02:35:53.353" v="104" actId="1076"/>
          <ac:picMkLst>
            <pc:docMk/>
            <pc:sldMk cId="1473673119" sldId="286"/>
            <ac:picMk id="7" creationId="{F4AF5287-9C1A-740A-9933-D5CBEBA4CCBC}"/>
          </ac:picMkLst>
        </pc:picChg>
        <pc:picChg chg="del">
          <ac:chgData name="DAVID ENRIQUE Bravo Aravena" userId="9fbc1b7a-30cf-45c5-a3fb-fd2d21ff4f93" providerId="ADAL" clId="{6062DD77-35B6-496F-BC8C-C80042A70EB4}" dt="2024-11-28T02:30:56.821" v="54" actId="478"/>
          <ac:picMkLst>
            <pc:docMk/>
            <pc:sldMk cId="1473673119" sldId="286"/>
            <ac:picMk id="251" creationId="{8AE473C4-3B6A-8E99-3784-815F1E8CE59D}"/>
          </ac:picMkLst>
        </pc:picChg>
      </pc:sldChg>
      <pc:sldChg chg="addSp delSp modSp add del mod">
        <pc:chgData name="DAVID ENRIQUE Bravo Aravena" userId="9fbc1b7a-30cf-45c5-a3fb-fd2d21ff4f93" providerId="ADAL" clId="{6062DD77-35B6-496F-BC8C-C80042A70EB4}" dt="2024-11-28T02:36:07.696" v="105" actId="47"/>
        <pc:sldMkLst>
          <pc:docMk/>
          <pc:sldMk cId="3364448878" sldId="287"/>
        </pc:sldMkLst>
        <pc:picChg chg="del">
          <ac:chgData name="DAVID ENRIQUE Bravo Aravena" userId="9fbc1b7a-30cf-45c5-a3fb-fd2d21ff4f93" providerId="ADAL" clId="{6062DD77-35B6-496F-BC8C-C80042A70EB4}" dt="2024-11-28T02:34:29.006" v="73" actId="478"/>
          <ac:picMkLst>
            <pc:docMk/>
            <pc:sldMk cId="3364448878" sldId="287"/>
            <ac:picMk id="3" creationId="{B4329270-01B3-5AA1-966B-3EF3F0C9488B}"/>
          </ac:picMkLst>
        </pc:picChg>
        <pc:picChg chg="add mod">
          <ac:chgData name="DAVID ENRIQUE Bravo Aravena" userId="9fbc1b7a-30cf-45c5-a3fb-fd2d21ff4f93" providerId="ADAL" clId="{6062DD77-35B6-496F-BC8C-C80042A70EB4}" dt="2024-11-28T02:34:43.098" v="84"/>
          <ac:picMkLst>
            <pc:docMk/>
            <pc:sldMk cId="3364448878" sldId="287"/>
            <ac:picMk id="7" creationId="{08A2E1F3-A299-F508-608F-8E4F4EF02ACD}"/>
          </ac:picMkLst>
        </pc:picChg>
        <pc:picChg chg="add mod">
          <ac:chgData name="DAVID ENRIQUE Bravo Aravena" userId="9fbc1b7a-30cf-45c5-a3fb-fd2d21ff4f93" providerId="ADAL" clId="{6062DD77-35B6-496F-BC8C-C80042A70EB4}" dt="2024-11-28T02:35:10.721" v="90" actId="1076"/>
          <ac:picMkLst>
            <pc:docMk/>
            <pc:sldMk cId="3364448878" sldId="287"/>
            <ac:picMk id="9" creationId="{4A499CFD-CB20-2831-99E7-D4E82CE3236D}"/>
          </ac:picMkLst>
        </pc:picChg>
      </pc:sldChg>
      <pc:sldChg chg="addSp delSp modSp add del mod">
        <pc:chgData name="DAVID ENRIQUE Bravo Aravena" userId="9fbc1b7a-30cf-45c5-a3fb-fd2d21ff4f93" providerId="ADAL" clId="{6062DD77-35B6-496F-BC8C-C80042A70EB4}" dt="2024-12-05T01:11:51.631" v="952" actId="47"/>
        <pc:sldMkLst>
          <pc:docMk/>
          <pc:sldMk cId="3874064540" sldId="287"/>
        </pc:sldMkLst>
        <pc:spChg chg="add mod">
          <ac:chgData name="DAVID ENRIQUE Bravo Aravena" userId="9fbc1b7a-30cf-45c5-a3fb-fd2d21ff4f93" providerId="ADAL" clId="{6062DD77-35B6-496F-BC8C-C80042A70EB4}" dt="2024-11-29T00:27:30.243" v="295"/>
          <ac:spMkLst>
            <pc:docMk/>
            <pc:sldMk cId="3874064540" sldId="287"/>
            <ac:spMk id="4" creationId="{585E5018-420B-4070-F8F8-D96CF1175644}"/>
          </ac:spMkLst>
        </pc:spChg>
        <pc:spChg chg="add mod">
          <ac:chgData name="DAVID ENRIQUE Bravo Aravena" userId="9fbc1b7a-30cf-45c5-a3fb-fd2d21ff4f93" providerId="ADAL" clId="{6062DD77-35B6-496F-BC8C-C80042A70EB4}" dt="2024-11-29T00:31:47.622" v="373" actId="1076"/>
          <ac:spMkLst>
            <pc:docMk/>
            <pc:sldMk cId="3874064540" sldId="287"/>
            <ac:spMk id="5" creationId="{3C84D04D-C850-0281-7045-992C2E7EF12F}"/>
          </ac:spMkLst>
        </pc:spChg>
        <pc:spChg chg="add mod">
          <ac:chgData name="DAVID ENRIQUE Bravo Aravena" userId="9fbc1b7a-30cf-45c5-a3fb-fd2d21ff4f93" providerId="ADAL" clId="{6062DD77-35B6-496F-BC8C-C80042A70EB4}" dt="2024-11-29T00:31:34.468" v="370" actId="1076"/>
          <ac:spMkLst>
            <pc:docMk/>
            <pc:sldMk cId="3874064540" sldId="287"/>
            <ac:spMk id="6" creationId="{B8A8AF67-5D11-258B-1361-E57687DEECE4}"/>
          </ac:spMkLst>
        </pc:spChg>
        <pc:spChg chg="add mod">
          <ac:chgData name="DAVID ENRIQUE Bravo Aravena" userId="9fbc1b7a-30cf-45c5-a3fb-fd2d21ff4f93" providerId="ADAL" clId="{6062DD77-35B6-496F-BC8C-C80042A70EB4}" dt="2024-11-29T00:29:09.804" v="310"/>
          <ac:spMkLst>
            <pc:docMk/>
            <pc:sldMk cId="3874064540" sldId="287"/>
            <ac:spMk id="7" creationId="{A18D0B52-D0B4-4211-BCA7-4CF6057D6FBF}"/>
          </ac:spMkLst>
        </pc:spChg>
        <pc:spChg chg="add mod">
          <ac:chgData name="DAVID ENRIQUE Bravo Aravena" userId="9fbc1b7a-30cf-45c5-a3fb-fd2d21ff4f93" providerId="ADAL" clId="{6062DD77-35B6-496F-BC8C-C80042A70EB4}" dt="2024-11-29T00:29:13.068" v="311"/>
          <ac:spMkLst>
            <pc:docMk/>
            <pc:sldMk cId="3874064540" sldId="287"/>
            <ac:spMk id="8" creationId="{6F90C54B-2994-6E15-49D0-67C5A43F5CA2}"/>
          </ac:spMkLst>
        </pc:spChg>
        <pc:spChg chg="add mod">
          <ac:chgData name="DAVID ENRIQUE Bravo Aravena" userId="9fbc1b7a-30cf-45c5-a3fb-fd2d21ff4f93" providerId="ADAL" clId="{6062DD77-35B6-496F-BC8C-C80042A70EB4}" dt="2024-11-29T00:29:17.019" v="312"/>
          <ac:spMkLst>
            <pc:docMk/>
            <pc:sldMk cId="3874064540" sldId="287"/>
            <ac:spMk id="9" creationId="{E37EC4AA-1646-C0A5-6F1B-0BCB03987976}"/>
          </ac:spMkLst>
        </pc:spChg>
        <pc:spChg chg="add mod">
          <ac:chgData name="DAVID ENRIQUE Bravo Aravena" userId="9fbc1b7a-30cf-45c5-a3fb-fd2d21ff4f93" providerId="ADAL" clId="{6062DD77-35B6-496F-BC8C-C80042A70EB4}" dt="2024-11-29T00:32:17.112" v="378" actId="1076"/>
          <ac:spMkLst>
            <pc:docMk/>
            <pc:sldMk cId="3874064540" sldId="287"/>
            <ac:spMk id="12" creationId="{6E3C48EF-8895-B32D-D74D-A3830E9F2DBC}"/>
          </ac:spMkLst>
        </pc:spChg>
        <pc:spChg chg="add del mod">
          <ac:chgData name="DAVID ENRIQUE Bravo Aravena" userId="9fbc1b7a-30cf-45c5-a3fb-fd2d21ff4f93" providerId="ADAL" clId="{6062DD77-35B6-496F-BC8C-C80042A70EB4}" dt="2024-11-29T00:29:45.758" v="321" actId="478"/>
          <ac:spMkLst>
            <pc:docMk/>
            <pc:sldMk cId="3874064540" sldId="287"/>
            <ac:spMk id="13" creationId="{EBD1EDDA-DDC8-814F-2AA1-8A2147A4F247}"/>
          </ac:spMkLst>
        </pc:spChg>
        <pc:spChg chg="add del mod">
          <ac:chgData name="DAVID ENRIQUE Bravo Aravena" userId="9fbc1b7a-30cf-45c5-a3fb-fd2d21ff4f93" providerId="ADAL" clId="{6062DD77-35B6-496F-BC8C-C80042A70EB4}" dt="2024-11-29T00:29:43.565" v="320" actId="478"/>
          <ac:spMkLst>
            <pc:docMk/>
            <pc:sldMk cId="3874064540" sldId="287"/>
            <ac:spMk id="14" creationId="{C378EC7D-1C47-15A7-F0D7-5697055B8741}"/>
          </ac:spMkLst>
        </pc:spChg>
        <pc:spChg chg="add mod">
          <ac:chgData name="DAVID ENRIQUE Bravo Aravena" userId="9fbc1b7a-30cf-45c5-a3fb-fd2d21ff4f93" providerId="ADAL" clId="{6062DD77-35B6-496F-BC8C-C80042A70EB4}" dt="2024-11-29T00:32:12.897" v="377" actId="1076"/>
          <ac:spMkLst>
            <pc:docMk/>
            <pc:sldMk cId="3874064540" sldId="287"/>
            <ac:spMk id="15" creationId="{93DEB8C0-40BA-F9DF-39E1-FB603B8ED437}"/>
          </ac:spMkLst>
        </pc:spChg>
        <pc:spChg chg="add mod">
          <ac:chgData name="DAVID ENRIQUE Bravo Aravena" userId="9fbc1b7a-30cf-45c5-a3fb-fd2d21ff4f93" providerId="ADAL" clId="{6062DD77-35B6-496F-BC8C-C80042A70EB4}" dt="2024-11-29T00:32:33.360" v="380" actId="1076"/>
          <ac:spMkLst>
            <pc:docMk/>
            <pc:sldMk cId="3874064540" sldId="287"/>
            <ac:spMk id="16" creationId="{AD581735-309C-7F1E-5670-6F36760BB518}"/>
          </ac:spMkLst>
        </pc:spChg>
        <pc:spChg chg="mod">
          <ac:chgData name="DAVID ENRIQUE Bravo Aravena" userId="9fbc1b7a-30cf-45c5-a3fb-fd2d21ff4f93" providerId="ADAL" clId="{6062DD77-35B6-496F-BC8C-C80042A70EB4}" dt="2024-11-28T02:47:28.662" v="189" actId="20577"/>
          <ac:spMkLst>
            <pc:docMk/>
            <pc:sldMk cId="3874064540" sldId="287"/>
            <ac:spMk id="263" creationId="{BFEA3525-B68B-7186-1EF6-BDEDA1D0BB65}"/>
          </ac:spMkLst>
        </pc:spChg>
        <pc:spChg chg="del">
          <ac:chgData name="DAVID ENRIQUE Bravo Aravena" userId="9fbc1b7a-30cf-45c5-a3fb-fd2d21ff4f93" providerId="ADAL" clId="{6062DD77-35B6-496F-BC8C-C80042A70EB4}" dt="2024-11-28T23:33:49.923" v="269" actId="478"/>
          <ac:spMkLst>
            <pc:docMk/>
            <pc:sldMk cId="3874064540" sldId="287"/>
            <ac:spMk id="265" creationId="{E57AB387-A224-82EE-D7B0-A918B21C4E9C}"/>
          </ac:spMkLst>
        </pc:spChg>
        <pc:picChg chg="add mod modCrop">
          <ac:chgData name="DAVID ENRIQUE Bravo Aravena" userId="9fbc1b7a-30cf-45c5-a3fb-fd2d21ff4f93" providerId="ADAL" clId="{6062DD77-35B6-496F-BC8C-C80042A70EB4}" dt="2024-11-29T00:32:08.354" v="376" actId="1076"/>
          <ac:picMkLst>
            <pc:docMk/>
            <pc:sldMk cId="3874064540" sldId="287"/>
            <ac:picMk id="3" creationId="{2C649012-51FB-2079-7BCA-D074625E81FD}"/>
          </ac:picMkLst>
        </pc:picChg>
        <pc:picChg chg="add mod">
          <ac:chgData name="DAVID ENRIQUE Bravo Aravena" userId="9fbc1b7a-30cf-45c5-a3fb-fd2d21ff4f93" providerId="ADAL" clId="{6062DD77-35B6-496F-BC8C-C80042A70EB4}" dt="2024-11-29T00:31:54.848" v="374" actId="1076"/>
          <ac:picMkLst>
            <pc:docMk/>
            <pc:sldMk cId="3874064540" sldId="287"/>
            <ac:picMk id="10" creationId="{93FFCC66-BB05-7E3C-A36D-A115B606D452}"/>
          </ac:picMkLst>
        </pc:picChg>
        <pc:picChg chg="del">
          <ac:chgData name="DAVID ENRIQUE Bravo Aravena" userId="9fbc1b7a-30cf-45c5-a3fb-fd2d21ff4f93" providerId="ADAL" clId="{6062DD77-35B6-496F-BC8C-C80042A70EB4}" dt="2024-11-28T02:47:31.006" v="190" actId="478"/>
          <ac:picMkLst>
            <pc:docMk/>
            <pc:sldMk cId="3874064540" sldId="287"/>
            <ac:picMk id="264" creationId="{108893A8-6959-7469-E054-411DAF10FFD0}"/>
          </ac:picMkLst>
        </pc:picChg>
        <pc:picChg chg="mod ord">
          <ac:chgData name="DAVID ENRIQUE Bravo Aravena" userId="9fbc1b7a-30cf-45c5-a3fb-fd2d21ff4f93" providerId="ADAL" clId="{6062DD77-35B6-496F-BC8C-C80042A70EB4}" dt="2024-11-29T00:27:17.517" v="294" actId="1076"/>
          <ac:picMkLst>
            <pc:docMk/>
            <pc:sldMk cId="3874064540" sldId="287"/>
            <ac:picMk id="267" creationId="{5B1A3458-E07C-CAAB-5A7A-422679FB9B6B}"/>
          </ac:picMkLst>
        </pc:picChg>
        <pc:picChg chg="mod">
          <ac:chgData name="DAVID ENRIQUE Bravo Aravena" userId="9fbc1b7a-30cf-45c5-a3fb-fd2d21ff4f93" providerId="ADAL" clId="{6062DD77-35B6-496F-BC8C-C80042A70EB4}" dt="2024-11-29T01:31:12.114" v="671" actId="1076"/>
          <ac:picMkLst>
            <pc:docMk/>
            <pc:sldMk cId="3874064540" sldId="287"/>
            <ac:picMk id="268" creationId="{678048FE-55DC-D71A-A255-3ECC2B3319AB}"/>
          </ac:picMkLst>
        </pc:picChg>
      </pc:sldChg>
      <pc:sldChg chg="modSp add mod setBg modShow">
        <pc:chgData name="DAVID ENRIQUE Bravo Aravena" userId="9fbc1b7a-30cf-45c5-a3fb-fd2d21ff4f93" providerId="ADAL" clId="{6062DD77-35B6-496F-BC8C-C80042A70EB4}" dt="2024-11-29T01:24:55.302" v="601" actId="1076"/>
        <pc:sldMkLst>
          <pc:docMk/>
          <pc:sldMk cId="0" sldId="288"/>
        </pc:sldMkLst>
        <pc:spChg chg="mod">
          <ac:chgData name="DAVID ENRIQUE Bravo Aravena" userId="9fbc1b7a-30cf-45c5-a3fb-fd2d21ff4f93" providerId="ADAL" clId="{6062DD77-35B6-496F-BC8C-C80042A70EB4}" dt="2024-11-29T01:24:55.302" v="601" actId="1076"/>
          <ac:spMkLst>
            <pc:docMk/>
            <pc:sldMk cId="0" sldId="288"/>
            <ac:spMk id="7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1:24:54.034" v="599" actId="1076"/>
          <ac:spMkLst>
            <pc:docMk/>
            <pc:sldMk cId="0" sldId="288"/>
            <ac:spMk id="21" creationId="{00000000-0000-0000-0000-000000000000}"/>
          </ac:spMkLst>
        </pc:spChg>
        <pc:spChg chg="mod">
          <ac:chgData name="DAVID ENRIQUE Bravo Aravena" userId="9fbc1b7a-30cf-45c5-a3fb-fd2d21ff4f93" providerId="ADAL" clId="{6062DD77-35B6-496F-BC8C-C80042A70EB4}" dt="2024-11-29T01:24:54.615" v="600" actId="1076"/>
          <ac:spMkLst>
            <pc:docMk/>
            <pc:sldMk cId="0" sldId="288"/>
            <ac:spMk id="44" creationId="{00000000-0000-0000-0000-000000000000}"/>
          </ac:spMkLst>
        </pc:spChg>
      </pc:sldChg>
      <pc:sldChg chg="addSp delSp modSp mod">
        <pc:chgData name="DAVID ENRIQUE Bravo Aravena" userId="9fbc1b7a-30cf-45c5-a3fb-fd2d21ff4f93" providerId="ADAL" clId="{6062DD77-35B6-496F-BC8C-C80042A70EB4}" dt="2024-11-29T03:15:39.077" v="943" actId="27918"/>
        <pc:sldMkLst>
          <pc:docMk/>
          <pc:sldMk cId="2623351217" sldId="289"/>
        </pc:sldMkLst>
        <pc:spChg chg="add mod ord topLvl">
          <ac:chgData name="DAVID ENRIQUE Bravo Aravena" userId="9fbc1b7a-30cf-45c5-a3fb-fd2d21ff4f93" providerId="ADAL" clId="{6062DD77-35B6-496F-BC8C-C80042A70EB4}" dt="2024-11-29T02:04:01.090" v="856" actId="164"/>
          <ac:spMkLst>
            <pc:docMk/>
            <pc:sldMk cId="2623351217" sldId="289"/>
            <ac:spMk id="2" creationId="{6AC5C964-6A11-C744-8D7D-66C2450E5A1A}"/>
          </ac:spMkLst>
        </pc:spChg>
        <pc:spChg chg="add del mod">
          <ac:chgData name="DAVID ENRIQUE Bravo Aravena" userId="9fbc1b7a-30cf-45c5-a3fb-fd2d21ff4f93" providerId="ADAL" clId="{6062DD77-35B6-496F-BC8C-C80042A70EB4}" dt="2024-11-29T01:53:02.982" v="732" actId="478"/>
          <ac:spMkLst>
            <pc:docMk/>
            <pc:sldMk cId="2623351217" sldId="289"/>
            <ac:spMk id="31" creationId="{D2688980-2AC6-6030-9F47-1A3C56BA81A4}"/>
          </ac:spMkLst>
        </pc:spChg>
        <pc:spChg chg="del mod topLvl">
          <ac:chgData name="DAVID ENRIQUE Bravo Aravena" userId="9fbc1b7a-30cf-45c5-a3fb-fd2d21ff4f93" providerId="ADAL" clId="{6062DD77-35B6-496F-BC8C-C80042A70EB4}" dt="2024-11-29T02:00:52.581" v="818" actId="478"/>
          <ac:spMkLst>
            <pc:docMk/>
            <pc:sldMk cId="2623351217" sldId="289"/>
            <ac:spMk id="32" creationId="{825D3213-4EEE-82ED-416F-193344F2D8CB}"/>
          </ac:spMkLst>
        </pc:spChg>
        <pc:spChg chg="add del mod">
          <ac:chgData name="DAVID ENRIQUE Bravo Aravena" userId="9fbc1b7a-30cf-45c5-a3fb-fd2d21ff4f93" providerId="ADAL" clId="{6062DD77-35B6-496F-BC8C-C80042A70EB4}" dt="2024-11-29T01:53:02.982" v="732" actId="478"/>
          <ac:spMkLst>
            <pc:docMk/>
            <pc:sldMk cId="2623351217" sldId="289"/>
            <ac:spMk id="33" creationId="{C6E8038B-FCC8-5D31-1BDF-00BCEEF822CF}"/>
          </ac:spMkLst>
        </pc:spChg>
        <pc:spChg chg="mod topLvl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34" creationId="{D5A94D2A-0F47-0305-E6A1-DDC6A5CADA28}"/>
          </ac:spMkLst>
        </pc:spChg>
        <pc:spChg chg="add del mod">
          <ac:chgData name="DAVID ENRIQUE Bravo Aravena" userId="9fbc1b7a-30cf-45c5-a3fb-fd2d21ff4f93" providerId="ADAL" clId="{6062DD77-35B6-496F-BC8C-C80042A70EB4}" dt="2024-11-29T01:53:02.982" v="732" actId="478"/>
          <ac:spMkLst>
            <pc:docMk/>
            <pc:sldMk cId="2623351217" sldId="289"/>
            <ac:spMk id="35" creationId="{4C3C8931-7FDA-EA62-AA77-7A7789957799}"/>
          </ac:spMkLst>
        </pc:spChg>
        <pc:spChg chg="del mod topLvl">
          <ac:chgData name="DAVID ENRIQUE Bravo Aravena" userId="9fbc1b7a-30cf-45c5-a3fb-fd2d21ff4f93" providerId="ADAL" clId="{6062DD77-35B6-496F-BC8C-C80042A70EB4}" dt="2024-11-29T02:03:21.416" v="850" actId="478"/>
          <ac:spMkLst>
            <pc:docMk/>
            <pc:sldMk cId="2623351217" sldId="289"/>
            <ac:spMk id="36" creationId="{3E12976E-2A05-50FB-1269-EF9C638338E7}"/>
          </ac:spMkLst>
        </pc:spChg>
        <pc:spChg chg="mod">
          <ac:chgData name="DAVID ENRIQUE Bravo Aravena" userId="9fbc1b7a-30cf-45c5-a3fb-fd2d21ff4f93" providerId="ADAL" clId="{6062DD77-35B6-496F-BC8C-C80042A70EB4}" dt="2024-11-29T01:40:04.124" v="687" actId="208"/>
          <ac:spMkLst>
            <pc:docMk/>
            <pc:sldMk cId="2623351217" sldId="289"/>
            <ac:spMk id="37" creationId="{F66D2CB8-4712-B954-80EC-DBD14FB41830}"/>
          </ac:spMkLst>
        </pc:spChg>
        <pc:spChg chg="mod">
          <ac:chgData name="DAVID ENRIQUE Bravo Aravena" userId="9fbc1b7a-30cf-45c5-a3fb-fd2d21ff4f93" providerId="ADAL" clId="{6062DD77-35B6-496F-BC8C-C80042A70EB4}" dt="2024-11-29T01:40:04.124" v="687" actId="208"/>
          <ac:spMkLst>
            <pc:docMk/>
            <pc:sldMk cId="2623351217" sldId="289"/>
            <ac:spMk id="38" creationId="{8A1533B2-BF88-7CEA-BA58-F6BA3A9B1E96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39" creationId="{6C77DA08-ACE9-521D-0607-2924412E321A}"/>
          </ac:spMkLst>
        </pc:spChg>
        <pc:spChg chg="del mod topLvl">
          <ac:chgData name="DAVID ENRIQUE Bravo Aravena" userId="9fbc1b7a-30cf-45c5-a3fb-fd2d21ff4f93" providerId="ADAL" clId="{6062DD77-35B6-496F-BC8C-C80042A70EB4}" dt="2024-11-29T02:00:52.581" v="818" actId="478"/>
          <ac:spMkLst>
            <pc:docMk/>
            <pc:sldMk cId="2623351217" sldId="289"/>
            <ac:spMk id="40" creationId="{77F3D5A7-070F-0CEC-4108-C6A80ED56B24}"/>
          </ac:spMkLst>
        </pc:spChg>
        <pc:spChg chg="del mod topLvl">
          <ac:chgData name="DAVID ENRIQUE Bravo Aravena" userId="9fbc1b7a-30cf-45c5-a3fb-fd2d21ff4f93" providerId="ADAL" clId="{6062DD77-35B6-496F-BC8C-C80042A70EB4}" dt="2024-11-29T02:00:56.158" v="821" actId="478"/>
          <ac:spMkLst>
            <pc:docMk/>
            <pc:sldMk cId="2623351217" sldId="289"/>
            <ac:spMk id="41" creationId="{D7851F0D-4831-A233-D12C-C35221511B27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42" creationId="{32DA0FCE-8069-08CC-EF99-7B03C3A2A0B2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43" creationId="{8745C7A4-9D27-F903-1B0A-5CCBA5DAF34D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44" creationId="{CD82A80C-B153-E8CD-1277-0343AF1BFEA3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45" creationId="{15080F04-D18E-B264-2595-D881860ED3C3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46" creationId="{CBAE99ED-D864-3693-B87F-868A7B6267D3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47" creationId="{76EBC6A4-BDB5-D8BE-9C82-784AFDC5785D}"/>
          </ac:spMkLst>
        </pc:spChg>
        <pc:spChg chg="del mod topLvl">
          <ac:chgData name="DAVID ENRIQUE Bravo Aravena" userId="9fbc1b7a-30cf-45c5-a3fb-fd2d21ff4f93" providerId="ADAL" clId="{6062DD77-35B6-496F-BC8C-C80042A70EB4}" dt="2024-11-29T02:00:52.581" v="818" actId="478"/>
          <ac:spMkLst>
            <pc:docMk/>
            <pc:sldMk cId="2623351217" sldId="289"/>
            <ac:spMk id="48" creationId="{E39011B9-3A4C-4F12-A0AD-D28D515FA711}"/>
          </ac:spMkLst>
        </pc:spChg>
        <pc:spChg chg="del mod topLvl">
          <ac:chgData name="DAVID ENRIQUE Bravo Aravena" userId="9fbc1b7a-30cf-45c5-a3fb-fd2d21ff4f93" providerId="ADAL" clId="{6062DD77-35B6-496F-BC8C-C80042A70EB4}" dt="2024-11-29T02:00:55.741" v="820" actId="478"/>
          <ac:spMkLst>
            <pc:docMk/>
            <pc:sldMk cId="2623351217" sldId="289"/>
            <ac:spMk id="49" creationId="{87501F60-F636-D079-11EE-149270F4142D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50" creationId="{D94041D9-40B3-0C3C-E346-FAEACA575B53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51" creationId="{63C4EF74-E0EB-E0EC-5C16-DB7EE359E371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52" creationId="{4B4B6C67-E15B-14DF-CAEA-32A00D7D62F1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53" creationId="{F726254B-A98E-13AF-5907-13E5EC63C948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54" creationId="{27761012-DF0D-0CB5-6FB5-55CD46D4D56B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55" creationId="{92641C5E-AB91-03B4-CB99-0D9E599EF0AA}"/>
          </ac:spMkLst>
        </pc:spChg>
        <pc:spChg chg="del mod">
          <ac:chgData name="DAVID ENRIQUE Bravo Aravena" userId="9fbc1b7a-30cf-45c5-a3fb-fd2d21ff4f93" providerId="ADAL" clId="{6062DD77-35B6-496F-BC8C-C80042A70EB4}" dt="2024-11-29T02:00:31.598" v="814" actId="478"/>
          <ac:spMkLst>
            <pc:docMk/>
            <pc:sldMk cId="2623351217" sldId="289"/>
            <ac:spMk id="56" creationId="{86A6F695-3663-ED6B-5B3E-B4E9C2F8F693}"/>
          </ac:spMkLst>
        </pc:spChg>
        <pc:spChg chg="del mod topLvl">
          <ac:chgData name="DAVID ENRIQUE Bravo Aravena" userId="9fbc1b7a-30cf-45c5-a3fb-fd2d21ff4f93" providerId="ADAL" clId="{6062DD77-35B6-496F-BC8C-C80042A70EB4}" dt="2024-11-29T02:00:55.181" v="819" actId="478"/>
          <ac:spMkLst>
            <pc:docMk/>
            <pc:sldMk cId="2623351217" sldId="289"/>
            <ac:spMk id="57" creationId="{423FB59A-24FB-1239-E73A-A5E4257646DE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58" creationId="{0EBF6D29-0683-040C-900E-359851767044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59" creationId="{9D502246-D1B4-E6EE-DFB0-600C527AC287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60" creationId="{A8FB0F65-46DE-B870-6260-F8159E15BC70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61" creationId="{59768ADB-CAE3-FFBF-8CC1-2795102FD077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62" creationId="{6F8C25FB-D62A-D47B-489E-4BA3D060DCB1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63" creationId="{08078B7A-906B-9BDA-6B75-0C42C12F1B28}"/>
          </ac:spMkLst>
        </pc:spChg>
        <pc:spChg chg="del mod topLvl">
          <ac:chgData name="DAVID ENRIQUE Bravo Aravena" userId="9fbc1b7a-30cf-45c5-a3fb-fd2d21ff4f93" providerId="ADAL" clId="{6062DD77-35B6-496F-BC8C-C80042A70EB4}" dt="2024-11-29T02:00:52.581" v="818" actId="478"/>
          <ac:spMkLst>
            <pc:docMk/>
            <pc:sldMk cId="2623351217" sldId="289"/>
            <ac:spMk id="256" creationId="{0DFC0746-5A32-F1D3-D802-7A1B42015BEE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257" creationId="{AFFE7095-D7B6-A067-C38D-D8F704E14921}"/>
          </ac:spMkLst>
        </pc:spChg>
        <pc:spChg chg="del mod topLvl">
          <ac:chgData name="DAVID ENRIQUE Bravo Aravena" userId="9fbc1b7a-30cf-45c5-a3fb-fd2d21ff4f93" providerId="ADAL" clId="{6062DD77-35B6-496F-BC8C-C80042A70EB4}" dt="2024-11-29T02:03:09.748" v="847" actId="478"/>
          <ac:spMkLst>
            <pc:docMk/>
            <pc:sldMk cId="2623351217" sldId="289"/>
            <ac:spMk id="258" creationId="{5727173E-6241-8608-CEAD-898B00255838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59" creationId="{7ECE1019-F4B8-28DF-AC50-21806CC6ABF1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60" creationId="{18DBDC9C-1B81-6161-7A7E-470CBC262BAB}"/>
          </ac:spMkLst>
        </pc:spChg>
        <pc:spChg chg="del mod">
          <ac:chgData name="DAVID ENRIQUE Bravo Aravena" userId="9fbc1b7a-30cf-45c5-a3fb-fd2d21ff4f93" providerId="ADAL" clId="{6062DD77-35B6-496F-BC8C-C80042A70EB4}" dt="2024-11-29T02:00:29.493" v="811" actId="478"/>
          <ac:spMkLst>
            <pc:docMk/>
            <pc:sldMk cId="2623351217" sldId="289"/>
            <ac:spMk id="261" creationId="{C932F7C3-C424-DAFB-572F-53C8FC560ED4}"/>
          </ac:spMkLst>
        </pc:spChg>
        <pc:spChg chg="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262" creationId="{044A3EB8-CD9C-2E0D-4AFC-6BEC1FBF037D}"/>
          </ac:spMkLst>
        </pc:spChg>
        <pc:spChg chg="add del mod">
          <ac:chgData name="DAVID ENRIQUE Bravo Aravena" userId="9fbc1b7a-30cf-45c5-a3fb-fd2d21ff4f93" providerId="ADAL" clId="{6062DD77-35B6-496F-BC8C-C80042A70EB4}" dt="2024-11-29T02:00:24.915" v="810" actId="478"/>
          <ac:spMkLst>
            <pc:docMk/>
            <pc:sldMk cId="2623351217" sldId="289"/>
            <ac:spMk id="263" creationId="{43FA4082-DEE4-85CD-56A2-9C48FE1FCBDA}"/>
          </ac:spMkLst>
        </pc:spChg>
        <pc:spChg chg="del mod topLvl">
          <ac:chgData name="DAVID ENRIQUE Bravo Aravena" userId="9fbc1b7a-30cf-45c5-a3fb-fd2d21ff4f93" providerId="ADAL" clId="{6062DD77-35B6-496F-BC8C-C80042A70EB4}" dt="2024-11-29T02:03:09.748" v="847" actId="478"/>
          <ac:spMkLst>
            <pc:docMk/>
            <pc:sldMk cId="2623351217" sldId="289"/>
            <ac:spMk id="264" creationId="{4E813642-DFF1-BD04-188E-45EE9E8D0108}"/>
          </ac:spMkLst>
        </pc:spChg>
        <pc:spChg chg="add del 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65" creationId="{DCF08269-C8CC-0E5E-2C09-3A0FE2436E80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66" creationId="{0E0F2140-BC44-FE42-4C83-EC57EBE93674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67" creationId="{2BC87C0B-C5FA-1504-9C0F-407B36A004BD}"/>
          </ac:spMkLst>
        </pc:spChg>
        <pc:spChg chg="mod">
          <ac:chgData name="DAVID ENRIQUE Bravo Aravena" userId="9fbc1b7a-30cf-45c5-a3fb-fd2d21ff4f93" providerId="ADAL" clId="{6062DD77-35B6-496F-BC8C-C80042A70EB4}" dt="2024-11-29T02:00:48.020" v="817" actId="165"/>
          <ac:spMkLst>
            <pc:docMk/>
            <pc:sldMk cId="2623351217" sldId="289"/>
            <ac:spMk id="268" creationId="{E8022EB9-F2B8-D97F-8493-C51B4A9E48D7}"/>
          </ac:spMkLst>
        </pc:spChg>
        <pc:spChg chg="del mod">
          <ac:chgData name="DAVID ENRIQUE Bravo Aravena" userId="9fbc1b7a-30cf-45c5-a3fb-fd2d21ff4f93" providerId="ADAL" clId="{6062DD77-35B6-496F-BC8C-C80042A70EB4}" dt="2024-11-29T01:56:32.713" v="777" actId="478"/>
          <ac:spMkLst>
            <pc:docMk/>
            <pc:sldMk cId="2623351217" sldId="289"/>
            <ac:spMk id="269" creationId="{0E7553B7-2AA5-4321-3FF2-A91CD6FB3BA2}"/>
          </ac:spMkLst>
        </pc:spChg>
        <pc:spChg chg="mod topLvl">
          <ac:chgData name="DAVID ENRIQUE Bravo Aravena" userId="9fbc1b7a-30cf-45c5-a3fb-fd2d21ff4f93" providerId="ADAL" clId="{6062DD77-35B6-496F-BC8C-C80042A70EB4}" dt="2024-11-29T02:04:01.090" v="856" actId="164"/>
          <ac:spMkLst>
            <pc:docMk/>
            <pc:sldMk cId="2623351217" sldId="289"/>
            <ac:spMk id="270" creationId="{8F0982FE-C31B-AE70-9943-28718D927993}"/>
          </ac:spMkLst>
        </pc:spChg>
        <pc:spChg chg="add mod ord topLvl">
          <ac:chgData name="DAVID ENRIQUE Bravo Aravena" userId="9fbc1b7a-30cf-45c5-a3fb-fd2d21ff4f93" providerId="ADAL" clId="{6062DD77-35B6-496F-BC8C-C80042A70EB4}" dt="2024-11-29T02:04:01.090" v="856" actId="164"/>
          <ac:spMkLst>
            <pc:docMk/>
            <pc:sldMk cId="2623351217" sldId="289"/>
            <ac:spMk id="271" creationId="{4E0F3BAE-724D-D968-BAEE-69DCD28C82EA}"/>
          </ac:spMkLst>
        </pc:spChg>
        <pc:grpChg chg="add del mod topLvl">
          <ac:chgData name="DAVID ENRIQUE Bravo Aravena" userId="9fbc1b7a-30cf-45c5-a3fb-fd2d21ff4f93" providerId="ADAL" clId="{6062DD77-35B6-496F-BC8C-C80042A70EB4}" dt="2024-11-29T02:00:48.020" v="817" actId="165"/>
          <ac:grpSpMkLst>
            <pc:docMk/>
            <pc:sldMk cId="2623351217" sldId="289"/>
            <ac:grpSpMk id="3" creationId="{91886946-51C6-B266-401E-727E1F9AE433}"/>
          </ac:grpSpMkLst>
        </pc:grpChg>
        <pc:grpChg chg="del mod">
          <ac:chgData name="DAVID ENRIQUE Bravo Aravena" userId="9fbc1b7a-30cf-45c5-a3fb-fd2d21ff4f93" providerId="ADAL" clId="{6062DD77-35B6-496F-BC8C-C80042A70EB4}" dt="2024-11-29T01:56:32.713" v="777" actId="478"/>
          <ac:grpSpMkLst>
            <pc:docMk/>
            <pc:sldMk cId="2623351217" sldId="289"/>
            <ac:grpSpMk id="4" creationId="{7765F34B-B7A4-DF38-4F59-D28C48F42856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5" creationId="{E82C5D28-DD0B-0354-90DC-D8E3D52BCE99}"/>
          </ac:grpSpMkLst>
        </pc:grpChg>
        <pc:grpChg chg="add del 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6" creationId="{61543CC5-FB7F-DBB3-1AEE-9CC76E77C7F9}"/>
          </ac:grpSpMkLst>
        </pc:grpChg>
        <pc:grpChg chg="add 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7" creationId="{A53109D3-C7F0-A42E-F24C-D1689F61E593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9" creationId="{CE447994-AE71-7660-79C0-1BBEC1493ACC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10" creationId="{B7A81521-645D-4F1E-013C-998DC599348D}"/>
          </ac:grpSpMkLst>
        </pc:grpChg>
        <pc:grpChg chg="add del mod">
          <ac:chgData name="DAVID ENRIQUE Bravo Aravena" userId="9fbc1b7a-30cf-45c5-a3fb-fd2d21ff4f93" providerId="ADAL" clId="{6062DD77-35B6-496F-BC8C-C80042A70EB4}" dt="2024-11-29T02:00:08.331" v="807" actId="165"/>
          <ac:grpSpMkLst>
            <pc:docMk/>
            <pc:sldMk cId="2623351217" sldId="289"/>
            <ac:grpSpMk id="12" creationId="{BD79A53D-DFE9-D6A8-0C58-9D73A7726DBE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13" creationId="{685282E5-55BF-F1F1-F0EE-345E76EEE20E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14" creationId="{344D3F80-3AB6-8B3E-D0C8-D797CC81C119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15" creationId="{6A21ADCB-C334-3362-CD2F-0F898BEA0D12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16" creationId="{E4754306-C07C-9B37-4CAA-E0414D40A068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17" creationId="{6BC52499-B647-453C-D3C3-690A10138FDC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18" creationId="{6635D26F-3F91-A686-D2A0-5DB29C9FECA4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19" creationId="{0F4CE857-362F-95CE-576E-B2D920D2A82A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20" creationId="{9750A728-3726-BD0D-2FAA-CDDAB686B166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21" creationId="{A021141A-DA2F-0A31-C39C-AB1757C1424D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22" creationId="{4219F837-15D7-1334-345D-0C4789DA5B83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23" creationId="{D7584F1B-3D8D-B2BE-AEBA-90C102F9D2FF}"/>
          </ac:grpSpMkLst>
        </pc:grpChg>
        <pc:grpChg chg="mod topLvl">
          <ac:chgData name="DAVID ENRIQUE Bravo Aravena" userId="9fbc1b7a-30cf-45c5-a3fb-fd2d21ff4f93" providerId="ADAL" clId="{6062DD77-35B6-496F-BC8C-C80042A70EB4}" dt="2024-11-29T02:04:01.090" v="856" actId="164"/>
          <ac:grpSpMkLst>
            <pc:docMk/>
            <pc:sldMk cId="2623351217" sldId="289"/>
            <ac:grpSpMk id="24" creationId="{20B378A5-3A85-E22D-831A-C1A096A7F81C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25" creationId="{4A27253A-666C-4563-A9C2-9BC51C6986F7}"/>
          </ac:grpSpMkLst>
        </pc:grpChg>
        <pc:grpChg chg="del mod">
          <ac:chgData name="DAVID ENRIQUE Bravo Aravena" userId="9fbc1b7a-30cf-45c5-a3fb-fd2d21ff4f93" providerId="ADAL" clId="{6062DD77-35B6-496F-BC8C-C80042A70EB4}" dt="2024-11-29T02:00:24.915" v="810" actId="478"/>
          <ac:grpSpMkLst>
            <pc:docMk/>
            <pc:sldMk cId="2623351217" sldId="289"/>
            <ac:grpSpMk id="26" creationId="{07E2DD50-432E-2F97-F4C3-958DF9282C84}"/>
          </ac:grpSpMkLst>
        </pc:grpChg>
        <pc:grpChg chg="mod">
          <ac:chgData name="DAVID ENRIQUE Bravo Aravena" userId="9fbc1b7a-30cf-45c5-a3fb-fd2d21ff4f93" providerId="ADAL" clId="{6062DD77-35B6-496F-BC8C-C80042A70EB4}" dt="2024-11-29T01:39:25.283" v="683"/>
          <ac:grpSpMkLst>
            <pc:docMk/>
            <pc:sldMk cId="2623351217" sldId="289"/>
            <ac:grpSpMk id="27" creationId="{56D4D45A-961B-B392-F6D3-40048D843F14}"/>
          </ac:grpSpMkLst>
        </pc:grpChg>
        <pc:grpChg chg="add mod">
          <ac:chgData name="DAVID ENRIQUE Bravo Aravena" userId="9fbc1b7a-30cf-45c5-a3fb-fd2d21ff4f93" providerId="ADAL" clId="{6062DD77-35B6-496F-BC8C-C80042A70EB4}" dt="2024-11-29T02:11:07.523" v="861" actId="1076"/>
          <ac:grpSpMkLst>
            <pc:docMk/>
            <pc:sldMk cId="2623351217" sldId="289"/>
            <ac:grpSpMk id="27" creationId="{E05653F4-68E0-D22A-73CA-448869747656}"/>
          </ac:grpSpMkLst>
        </pc:grpChg>
        <pc:grpChg chg="add del mod">
          <ac:chgData name="DAVID ENRIQUE Bravo Aravena" userId="9fbc1b7a-30cf-45c5-a3fb-fd2d21ff4f93" providerId="ADAL" clId="{6062DD77-35B6-496F-BC8C-C80042A70EB4}" dt="2024-11-29T01:53:02.982" v="732" actId="478"/>
          <ac:grpSpMkLst>
            <pc:docMk/>
            <pc:sldMk cId="2623351217" sldId="289"/>
            <ac:grpSpMk id="28" creationId="{58DD2846-6F9E-BCDF-3FAD-23352A32D9E7}"/>
          </ac:grpSpMkLst>
        </pc:grpChg>
        <pc:grpChg chg="add del mod">
          <ac:chgData name="DAVID ENRIQUE Bravo Aravena" userId="9fbc1b7a-30cf-45c5-a3fb-fd2d21ff4f93" providerId="ADAL" clId="{6062DD77-35B6-496F-BC8C-C80042A70EB4}" dt="2024-11-29T01:53:02.982" v="732" actId="478"/>
          <ac:grpSpMkLst>
            <pc:docMk/>
            <pc:sldMk cId="2623351217" sldId="289"/>
            <ac:grpSpMk id="29" creationId="{4B5ADC96-2864-27E4-4484-69DB96B91B87}"/>
          </ac:grpSpMkLst>
        </pc:grpChg>
        <pc:grpChg chg="add del mod">
          <ac:chgData name="DAVID ENRIQUE Bravo Aravena" userId="9fbc1b7a-30cf-45c5-a3fb-fd2d21ff4f93" providerId="ADAL" clId="{6062DD77-35B6-496F-BC8C-C80042A70EB4}" dt="2024-11-29T01:53:02.982" v="732" actId="478"/>
          <ac:grpSpMkLst>
            <pc:docMk/>
            <pc:sldMk cId="2623351217" sldId="289"/>
            <ac:grpSpMk id="30" creationId="{F1D9F88C-A73C-451B-CA22-CB84E36C846F}"/>
          </ac:grpSpMkLst>
        </pc:grpChg>
        <pc:grpChg chg="add del mod">
          <ac:chgData name="DAVID ENRIQUE Bravo Aravena" userId="9fbc1b7a-30cf-45c5-a3fb-fd2d21ff4f93" providerId="ADAL" clId="{6062DD77-35B6-496F-BC8C-C80042A70EB4}" dt="2024-11-29T01:53:06.987" v="733" actId="165"/>
          <ac:grpSpMkLst>
            <pc:docMk/>
            <pc:sldMk cId="2623351217" sldId="289"/>
            <ac:grpSpMk id="272" creationId="{18BC03DE-5086-CA7A-D764-0E227E6D4E39}"/>
          </ac:grpSpMkLst>
        </pc:grpChg>
        <pc:graphicFrameChg chg="add del mod modGraphic">
          <ac:chgData name="DAVID ENRIQUE Bravo Aravena" userId="9fbc1b7a-30cf-45c5-a3fb-fd2d21ff4f93" providerId="ADAL" clId="{6062DD77-35B6-496F-BC8C-C80042A70EB4}" dt="2024-11-29T01:39:00.165" v="682" actId="478"/>
          <ac:graphicFrameMkLst>
            <pc:docMk/>
            <pc:sldMk cId="2623351217" sldId="289"/>
            <ac:graphicFrameMk id="2" creationId="{87EF883A-E2F8-0E50-C21F-1F080A209072}"/>
          </ac:graphicFrameMkLst>
        </pc:graphicFrameChg>
        <pc:graphicFrameChg chg="mod">
          <ac:chgData name="DAVID ENRIQUE Bravo Aravena" userId="9fbc1b7a-30cf-45c5-a3fb-fd2d21ff4f93" providerId="ADAL" clId="{6062DD77-35B6-496F-BC8C-C80042A70EB4}" dt="2024-11-29T03:15:35.800" v="942"/>
          <ac:graphicFrameMkLst>
            <pc:docMk/>
            <pc:sldMk cId="2623351217" sldId="289"/>
            <ac:graphicFrameMk id="8" creationId="{2B817325-214B-5493-1363-3AC2403A0352}"/>
          </ac:graphicFrameMkLst>
        </pc:graphicFrameChg>
        <pc:graphicFrameChg chg="mod">
          <ac:chgData name="DAVID ENRIQUE Bravo Aravena" userId="9fbc1b7a-30cf-45c5-a3fb-fd2d21ff4f93" providerId="ADAL" clId="{6062DD77-35B6-496F-BC8C-C80042A70EB4}" dt="2024-11-29T01:25:51.610" v="608" actId="1076"/>
          <ac:graphicFrameMkLst>
            <pc:docMk/>
            <pc:sldMk cId="2623351217" sldId="289"/>
            <ac:graphicFrameMk id="11" creationId="{496FC898-0781-069C-0FA7-883C21690462}"/>
          </ac:graphicFrameMkLst>
        </pc:graphicFrameChg>
      </pc:sldChg>
      <pc:sldChg chg="delSp modSp add mod">
        <pc:chgData name="DAVID ENRIQUE Bravo Aravena" userId="9fbc1b7a-30cf-45c5-a3fb-fd2d21ff4f93" providerId="ADAL" clId="{6062DD77-35B6-496F-BC8C-C80042A70EB4}" dt="2024-12-05T01:11:31.801" v="951" actId="478"/>
        <pc:sldMkLst>
          <pc:docMk/>
          <pc:sldMk cId="3326379093" sldId="293"/>
        </pc:sldMkLst>
        <pc:spChg chg="del">
          <ac:chgData name="DAVID ENRIQUE Bravo Aravena" userId="9fbc1b7a-30cf-45c5-a3fb-fd2d21ff4f93" providerId="ADAL" clId="{6062DD77-35B6-496F-BC8C-C80042A70EB4}" dt="2024-12-05T01:11:31.801" v="951" actId="478"/>
          <ac:spMkLst>
            <pc:docMk/>
            <pc:sldMk cId="3326379093" sldId="293"/>
            <ac:spMk id="5" creationId="{3FF3D069-19BD-FBEA-8821-F1AA238F3E78}"/>
          </ac:spMkLst>
        </pc:spChg>
        <pc:spChg chg="del">
          <ac:chgData name="DAVID ENRIQUE Bravo Aravena" userId="9fbc1b7a-30cf-45c5-a3fb-fd2d21ff4f93" providerId="ADAL" clId="{6062DD77-35B6-496F-BC8C-C80042A70EB4}" dt="2024-12-05T01:11:31.801" v="951" actId="478"/>
          <ac:spMkLst>
            <pc:docMk/>
            <pc:sldMk cId="3326379093" sldId="293"/>
            <ac:spMk id="16" creationId="{46BC499A-41A1-202F-3EE8-E836E64ED0CF}"/>
          </ac:spMkLst>
        </pc:spChg>
        <pc:picChg chg="mod modCrop">
          <ac:chgData name="DAVID ENRIQUE Bravo Aravena" userId="9fbc1b7a-30cf-45c5-a3fb-fd2d21ff4f93" providerId="ADAL" clId="{6062DD77-35B6-496F-BC8C-C80042A70EB4}" dt="2024-12-05T01:11:20.716" v="948" actId="732"/>
          <ac:picMkLst>
            <pc:docMk/>
            <pc:sldMk cId="3326379093" sldId="293"/>
            <ac:picMk id="3" creationId="{77F6B300-7B96-A553-CED0-D54B3B249EC1}"/>
          </ac:picMkLst>
        </pc:picChg>
      </pc:sldChg>
      <pc:sldChg chg="add">
        <pc:chgData name="DAVID ENRIQUE Bravo Aravena" userId="9fbc1b7a-30cf-45c5-a3fb-fd2d21ff4f93" providerId="ADAL" clId="{6062DD77-35B6-496F-BC8C-C80042A70EB4}" dt="2024-12-05T01:10:34.180" v="945" actId="2890"/>
        <pc:sldMkLst>
          <pc:docMk/>
          <pc:sldMk cId="3898361622" sldId="294"/>
        </pc:sldMkLst>
      </pc:sldChg>
      <pc:sldChg chg="delSp modSp add mod">
        <pc:chgData name="DAVID ENRIQUE Bravo Aravena" userId="9fbc1b7a-30cf-45c5-a3fb-fd2d21ff4f93" providerId="ADAL" clId="{6062DD77-35B6-496F-BC8C-C80042A70EB4}" dt="2024-12-05T01:11:29.369" v="950" actId="478"/>
        <pc:sldMkLst>
          <pc:docMk/>
          <pc:sldMk cId="95482945" sldId="295"/>
        </pc:sldMkLst>
        <pc:spChg chg="del">
          <ac:chgData name="DAVID ENRIQUE Bravo Aravena" userId="9fbc1b7a-30cf-45c5-a3fb-fd2d21ff4f93" providerId="ADAL" clId="{6062DD77-35B6-496F-BC8C-C80042A70EB4}" dt="2024-12-05T01:11:27.096" v="949" actId="478"/>
          <ac:spMkLst>
            <pc:docMk/>
            <pc:sldMk cId="95482945" sldId="295"/>
            <ac:spMk id="5" creationId="{7F718452-F425-147B-DE79-F0D6C7BEDD15}"/>
          </ac:spMkLst>
        </pc:spChg>
        <pc:spChg chg="del">
          <ac:chgData name="DAVID ENRIQUE Bravo Aravena" userId="9fbc1b7a-30cf-45c5-a3fb-fd2d21ff4f93" providerId="ADAL" clId="{6062DD77-35B6-496F-BC8C-C80042A70EB4}" dt="2024-12-05T01:11:27.096" v="949" actId="478"/>
          <ac:spMkLst>
            <pc:docMk/>
            <pc:sldMk cId="95482945" sldId="295"/>
            <ac:spMk id="6" creationId="{9FE5DEC8-365A-810D-F65A-354497310005}"/>
          </ac:spMkLst>
        </pc:spChg>
        <pc:spChg chg="del">
          <ac:chgData name="DAVID ENRIQUE Bravo Aravena" userId="9fbc1b7a-30cf-45c5-a3fb-fd2d21ff4f93" providerId="ADAL" clId="{6062DD77-35B6-496F-BC8C-C80042A70EB4}" dt="2024-12-05T01:11:29.369" v="950" actId="478"/>
          <ac:spMkLst>
            <pc:docMk/>
            <pc:sldMk cId="95482945" sldId="295"/>
            <ac:spMk id="15" creationId="{04EEDEEC-0B13-5806-F289-64F57E1D88B5}"/>
          </ac:spMkLst>
        </pc:spChg>
        <pc:spChg chg="del">
          <ac:chgData name="DAVID ENRIQUE Bravo Aravena" userId="9fbc1b7a-30cf-45c5-a3fb-fd2d21ff4f93" providerId="ADAL" clId="{6062DD77-35B6-496F-BC8C-C80042A70EB4}" dt="2024-12-05T01:11:27.096" v="949" actId="478"/>
          <ac:spMkLst>
            <pc:docMk/>
            <pc:sldMk cId="95482945" sldId="295"/>
            <ac:spMk id="16" creationId="{2FF9F388-0827-533F-6129-25797BDFE8FE}"/>
          </ac:spMkLst>
        </pc:spChg>
        <pc:picChg chg="mod modCrop">
          <ac:chgData name="DAVID ENRIQUE Bravo Aravena" userId="9fbc1b7a-30cf-45c5-a3fb-fd2d21ff4f93" providerId="ADAL" clId="{6062DD77-35B6-496F-BC8C-C80042A70EB4}" dt="2024-12-05T01:11:05.773" v="947" actId="732"/>
          <ac:picMkLst>
            <pc:docMk/>
            <pc:sldMk cId="95482945" sldId="295"/>
            <ac:picMk id="3" creationId="{447F8C68-C484-6591-6E95-77DCC860B7E8}"/>
          </ac:picMkLst>
        </pc:picChg>
      </pc:sldChg>
    </pc:docChg>
  </pc:docChgLst>
  <pc:docChgLst>
    <pc:chgData name="JAVIER . DE LA JARA VERA" userId="d69b7614-6f96-45f4-a1c2-2419d2d331b3" providerId="ADAL" clId="{8FADB8FF-2881-4B7C-A587-89FD5F94073A}"/>
    <pc:docChg chg="undo redo custSel addSld delSld modSld">
      <pc:chgData name="JAVIER . DE LA JARA VERA" userId="d69b7614-6f96-45f4-a1c2-2419d2d331b3" providerId="ADAL" clId="{8FADB8FF-2881-4B7C-A587-89FD5F94073A}" dt="2024-11-29T02:23:44.411" v="793" actId="27918"/>
      <pc:docMkLst>
        <pc:docMk/>
      </pc:docMkLst>
      <pc:sldChg chg="modSp mod">
        <pc:chgData name="JAVIER . DE LA JARA VERA" userId="d69b7614-6f96-45f4-a1c2-2419d2d331b3" providerId="ADAL" clId="{8FADB8FF-2881-4B7C-A587-89FD5F94073A}" dt="2024-11-29T01:56:24.390" v="749" actId="1076"/>
        <pc:sldMkLst>
          <pc:docMk/>
          <pc:sldMk cId="0" sldId="257"/>
        </pc:sldMkLst>
        <pc:spChg chg="mod">
          <ac:chgData name="JAVIER . DE LA JARA VERA" userId="d69b7614-6f96-45f4-a1c2-2419d2d331b3" providerId="ADAL" clId="{8FADB8FF-2881-4B7C-A587-89FD5F94073A}" dt="2024-11-29T00:47:46.517" v="570" actId="1076"/>
          <ac:spMkLst>
            <pc:docMk/>
            <pc:sldMk cId="0" sldId="257"/>
            <ac:spMk id="3" creationId="{359C8002-E7E2-3885-0740-941AA5916887}"/>
          </ac:spMkLst>
        </pc:spChg>
        <pc:spChg chg="mod">
          <ac:chgData name="JAVIER . DE LA JARA VERA" userId="d69b7614-6f96-45f4-a1c2-2419d2d331b3" providerId="ADAL" clId="{8FADB8FF-2881-4B7C-A587-89FD5F94073A}" dt="2024-11-29T01:56:24.390" v="749" actId="1076"/>
          <ac:spMkLst>
            <pc:docMk/>
            <pc:sldMk cId="0" sldId="257"/>
            <ac:spMk id="82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6:26.767" v="560" actId="1076"/>
          <ac:spMkLst>
            <pc:docMk/>
            <pc:sldMk cId="0" sldId="257"/>
            <ac:spMk id="8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6:18.714" v="559" actId="1076"/>
          <ac:spMkLst>
            <pc:docMk/>
            <pc:sldMk cId="0" sldId="257"/>
            <ac:spMk id="90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6:50.977" v="561" actId="1076"/>
          <ac:spMkLst>
            <pc:docMk/>
            <pc:sldMk cId="0" sldId="257"/>
            <ac:spMk id="9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7:21.501" v="566" actId="1076"/>
          <ac:spMkLst>
            <pc:docMk/>
            <pc:sldMk cId="0" sldId="257"/>
            <ac:spMk id="98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7:26.754" v="567" actId="1076"/>
          <ac:spMkLst>
            <pc:docMk/>
            <pc:sldMk cId="0" sldId="257"/>
            <ac:spMk id="99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7:32.695" v="568" actId="1076"/>
          <ac:spMkLst>
            <pc:docMk/>
            <pc:sldMk cId="0" sldId="257"/>
            <ac:spMk id="100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7:42.787" v="569" actId="1076"/>
          <ac:spMkLst>
            <pc:docMk/>
            <pc:sldMk cId="0" sldId="257"/>
            <ac:spMk id="101" creationId="{00000000-0000-0000-0000-000000000000}"/>
          </ac:spMkLst>
        </pc:spChg>
      </pc:sldChg>
      <pc:sldChg chg="modSp mod">
        <pc:chgData name="JAVIER . DE LA JARA VERA" userId="d69b7614-6f96-45f4-a1c2-2419d2d331b3" providerId="ADAL" clId="{8FADB8FF-2881-4B7C-A587-89FD5F94073A}" dt="2024-11-29T01:56:30.902" v="750" actId="1076"/>
        <pc:sldMkLst>
          <pc:docMk/>
          <pc:sldMk cId="0" sldId="258"/>
        </pc:sldMkLst>
        <pc:spChg chg="mod">
          <ac:chgData name="JAVIER . DE LA JARA VERA" userId="d69b7614-6f96-45f4-a1c2-2419d2d331b3" providerId="ADAL" clId="{8FADB8FF-2881-4B7C-A587-89FD5F94073A}" dt="2024-11-29T00:43:04.839" v="558" actId="1076"/>
          <ac:spMkLst>
            <pc:docMk/>
            <pc:sldMk cId="0" sldId="258"/>
            <ac:spMk id="2" creationId="{B892F2AF-F901-7A0D-CBA5-EE6A5E0583C4}"/>
          </ac:spMkLst>
        </pc:spChg>
        <pc:spChg chg="mod">
          <ac:chgData name="JAVIER . DE LA JARA VERA" userId="d69b7614-6f96-45f4-a1c2-2419d2d331b3" providerId="ADAL" clId="{8FADB8FF-2881-4B7C-A587-89FD5F94073A}" dt="2024-11-29T01:56:30.902" v="750" actId="1076"/>
          <ac:spMkLst>
            <pc:docMk/>
            <pc:sldMk cId="0" sldId="258"/>
            <ac:spMk id="107" creationId="{00000000-0000-0000-0000-000000000000}"/>
          </ac:spMkLst>
        </pc:spChg>
      </pc:sldChg>
      <pc:sldChg chg="modSp mod">
        <pc:chgData name="JAVIER . DE LA JARA VERA" userId="d69b7614-6f96-45f4-a1c2-2419d2d331b3" providerId="ADAL" clId="{8FADB8FF-2881-4B7C-A587-89FD5F94073A}" dt="2024-11-29T01:57:04.750" v="755" actId="1076"/>
        <pc:sldMkLst>
          <pc:docMk/>
          <pc:sldMk cId="0" sldId="259"/>
        </pc:sldMkLst>
        <pc:spChg chg="mod">
          <ac:chgData name="JAVIER . DE LA JARA VERA" userId="d69b7614-6f96-45f4-a1c2-2419d2d331b3" providerId="ADAL" clId="{8FADB8FF-2881-4B7C-A587-89FD5F94073A}" dt="2024-11-29T01:56:41.404" v="752" actId="1076"/>
          <ac:spMkLst>
            <pc:docMk/>
            <pc:sldMk cId="0" sldId="259"/>
            <ac:spMk id="3" creationId="{6E03437F-F54B-F2AB-BD12-82EA0EC95978}"/>
          </ac:spMkLst>
        </pc:spChg>
        <pc:spChg chg="mod">
          <ac:chgData name="JAVIER . DE LA JARA VERA" userId="d69b7614-6f96-45f4-a1c2-2419d2d331b3" providerId="ADAL" clId="{8FADB8FF-2881-4B7C-A587-89FD5F94073A}" dt="2024-11-29T01:56:37.230" v="751" actId="1076"/>
          <ac:spMkLst>
            <pc:docMk/>
            <pc:sldMk cId="0" sldId="259"/>
            <ac:spMk id="11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0:48.215" v="575" actId="1076"/>
          <ac:spMkLst>
            <pc:docMk/>
            <pc:sldMk cId="0" sldId="259"/>
            <ac:spMk id="114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6:51.004" v="753" actId="1076"/>
          <ac:spMkLst>
            <pc:docMk/>
            <pc:sldMk cId="0" sldId="259"/>
            <ac:spMk id="115" creationId="{00000000-0000-0000-0000-000000000000}"/>
          </ac:spMkLst>
        </pc:spChg>
        <pc:grpChg chg="mod">
          <ac:chgData name="JAVIER . DE LA JARA VERA" userId="d69b7614-6f96-45f4-a1c2-2419d2d331b3" providerId="ADAL" clId="{8FADB8FF-2881-4B7C-A587-89FD5F94073A}" dt="2024-11-29T01:57:04.750" v="755" actId="1076"/>
          <ac:grpSpMkLst>
            <pc:docMk/>
            <pc:sldMk cId="0" sldId="259"/>
            <ac:grpSpMk id="118" creationId="{00000000-0000-0000-0000-000000000000}"/>
          </ac:grpSpMkLst>
        </pc:grpChg>
        <pc:picChg chg="mod">
          <ac:chgData name="JAVIER . DE LA JARA VERA" userId="d69b7614-6f96-45f4-a1c2-2419d2d331b3" providerId="ADAL" clId="{8FADB8FF-2881-4B7C-A587-89FD5F94073A}" dt="2024-11-29T00:50:22.734" v="573" actId="1076"/>
          <ac:picMkLst>
            <pc:docMk/>
            <pc:sldMk cId="0" sldId="259"/>
            <ac:picMk id="116" creationId="{00000000-0000-0000-0000-000000000000}"/>
          </ac:picMkLst>
        </pc:picChg>
      </pc:sldChg>
      <pc:sldChg chg="modSp mod">
        <pc:chgData name="JAVIER . DE LA JARA VERA" userId="d69b7614-6f96-45f4-a1c2-2419d2d331b3" providerId="ADAL" clId="{8FADB8FF-2881-4B7C-A587-89FD5F94073A}" dt="2024-11-29T01:57:20.634" v="757" actId="1076"/>
        <pc:sldMkLst>
          <pc:docMk/>
          <pc:sldMk cId="0" sldId="260"/>
        </pc:sldMkLst>
        <pc:spChg chg="mod">
          <ac:chgData name="JAVIER . DE LA JARA VERA" userId="d69b7614-6f96-45f4-a1c2-2419d2d331b3" providerId="ADAL" clId="{8FADB8FF-2881-4B7C-A587-89FD5F94073A}" dt="2024-11-29T01:57:14.098" v="756" actId="1076"/>
          <ac:spMkLst>
            <pc:docMk/>
            <pc:sldMk cId="0" sldId="260"/>
            <ac:spMk id="129" creationId="{00000000-0000-0000-0000-000000000000}"/>
          </ac:spMkLst>
        </pc:spChg>
        <pc:picChg chg="mod">
          <ac:chgData name="JAVIER . DE LA JARA VERA" userId="d69b7614-6f96-45f4-a1c2-2419d2d331b3" providerId="ADAL" clId="{8FADB8FF-2881-4B7C-A587-89FD5F94073A}" dt="2024-11-29T01:57:20.634" v="757" actId="1076"/>
          <ac:picMkLst>
            <pc:docMk/>
            <pc:sldMk cId="0" sldId="260"/>
            <ac:picMk id="2" creationId="{AE68D2BB-FDA6-0CC1-AD96-04D4571F1BCA}"/>
          </ac:picMkLst>
        </pc:picChg>
      </pc:sldChg>
      <pc:sldChg chg="modSp mod">
        <pc:chgData name="JAVIER . DE LA JARA VERA" userId="d69b7614-6f96-45f4-a1c2-2419d2d331b3" providerId="ADAL" clId="{8FADB8FF-2881-4B7C-A587-89FD5F94073A}" dt="2024-11-29T01:59:28.625" v="779" actId="1076"/>
        <pc:sldMkLst>
          <pc:docMk/>
          <pc:sldMk cId="0" sldId="261"/>
        </pc:sldMkLst>
        <pc:spChg chg="mod">
          <ac:chgData name="JAVIER . DE LA JARA VERA" userId="d69b7614-6f96-45f4-a1c2-2419d2d331b3" providerId="ADAL" clId="{8FADB8FF-2881-4B7C-A587-89FD5F94073A}" dt="2024-11-29T01:57:35.712" v="759" actId="1076"/>
          <ac:spMkLst>
            <pc:docMk/>
            <pc:sldMk cId="0" sldId="261"/>
            <ac:spMk id="136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8:51.087" v="772" actId="1076"/>
          <ac:spMkLst>
            <pc:docMk/>
            <pc:sldMk cId="0" sldId="261"/>
            <ac:spMk id="138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7:41.504" v="761" actId="1076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9:10.642" v="778" actId="1076"/>
          <ac:spMkLst>
            <pc:docMk/>
            <pc:sldMk cId="0" sldId="261"/>
            <ac:spMk id="140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7:50.141" v="762" actId="1076"/>
          <ac:spMkLst>
            <pc:docMk/>
            <pc:sldMk cId="0" sldId="261"/>
            <ac:spMk id="141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59:28.625" v="779" actId="1076"/>
          <ac:spMkLst>
            <pc:docMk/>
            <pc:sldMk cId="0" sldId="261"/>
            <ac:spMk id="142" creationId="{00000000-0000-0000-0000-000000000000}"/>
          </ac:spMkLst>
        </pc:spChg>
        <pc:picChg chg="mod">
          <ac:chgData name="JAVIER . DE LA JARA VERA" userId="d69b7614-6f96-45f4-a1c2-2419d2d331b3" providerId="ADAL" clId="{8FADB8FF-2881-4B7C-A587-89FD5F94073A}" dt="2024-11-29T01:58:14.973" v="765" actId="1076"/>
          <ac:picMkLst>
            <pc:docMk/>
            <pc:sldMk cId="0" sldId="261"/>
            <ac:picMk id="143" creationId="{00000000-0000-0000-0000-000000000000}"/>
          </ac:picMkLst>
        </pc:picChg>
      </pc:sldChg>
      <pc:sldChg chg="modSp mod">
        <pc:chgData name="JAVIER . DE LA JARA VERA" userId="d69b7614-6f96-45f4-a1c2-2419d2d331b3" providerId="ADAL" clId="{8FADB8FF-2881-4B7C-A587-89FD5F94073A}" dt="2024-11-29T00:51:31.416" v="578" actId="1076"/>
        <pc:sldMkLst>
          <pc:docMk/>
          <pc:sldMk cId="0" sldId="264"/>
        </pc:sldMkLst>
        <pc:spChg chg="mod">
          <ac:chgData name="JAVIER . DE LA JARA VERA" userId="d69b7614-6f96-45f4-a1c2-2419d2d331b3" providerId="ADAL" clId="{8FADB8FF-2881-4B7C-A587-89FD5F94073A}" dt="2024-11-29T00:51:28.257" v="577" actId="1076"/>
          <ac:spMkLst>
            <pc:docMk/>
            <pc:sldMk cId="0" sldId="264"/>
            <ac:spMk id="175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1:31.416" v="578" actId="1076"/>
          <ac:spMkLst>
            <pc:docMk/>
            <pc:sldMk cId="0" sldId="264"/>
            <ac:spMk id="176" creationId="{00000000-0000-0000-0000-000000000000}"/>
          </ac:spMkLst>
        </pc:spChg>
      </pc:sldChg>
      <pc:sldChg chg="modSp mod">
        <pc:chgData name="JAVIER . DE LA JARA VERA" userId="d69b7614-6f96-45f4-a1c2-2419d2d331b3" providerId="ADAL" clId="{8FADB8FF-2881-4B7C-A587-89FD5F94073A}" dt="2024-11-29T00:52:33.532" v="584" actId="1076"/>
        <pc:sldMkLst>
          <pc:docMk/>
          <pc:sldMk cId="0" sldId="265"/>
        </pc:sldMkLst>
        <pc:spChg chg="mod">
          <ac:chgData name="JAVIER . DE LA JARA VERA" userId="d69b7614-6f96-45f4-a1c2-2419d2d331b3" providerId="ADAL" clId="{8FADB8FF-2881-4B7C-A587-89FD5F94073A}" dt="2024-11-29T00:52:33.532" v="584" actId="1076"/>
          <ac:spMkLst>
            <pc:docMk/>
            <pc:sldMk cId="0" sldId="265"/>
            <ac:spMk id="181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2:01.451" v="582" actId="1076"/>
          <ac:spMkLst>
            <pc:docMk/>
            <pc:sldMk cId="0" sldId="265"/>
            <ac:spMk id="18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1:48.559" v="580" actId="1076"/>
          <ac:spMkLst>
            <pc:docMk/>
            <pc:sldMk cId="0" sldId="265"/>
            <ac:spMk id="184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1:52.764" v="581" actId="1076"/>
          <ac:spMkLst>
            <pc:docMk/>
            <pc:sldMk cId="0" sldId="265"/>
            <ac:spMk id="185" creationId="{00000000-0000-0000-0000-000000000000}"/>
          </ac:spMkLst>
        </pc:spChg>
        <pc:picChg chg="mod">
          <ac:chgData name="JAVIER . DE LA JARA VERA" userId="d69b7614-6f96-45f4-a1c2-2419d2d331b3" providerId="ADAL" clId="{8FADB8FF-2881-4B7C-A587-89FD5F94073A}" dt="2024-11-28T01:27:38.520" v="126" actId="1076"/>
          <ac:picMkLst>
            <pc:docMk/>
            <pc:sldMk cId="0" sldId="265"/>
            <ac:picMk id="186" creationId="{00000000-0000-0000-0000-000000000000}"/>
          </ac:picMkLst>
        </pc:picChg>
        <pc:picChg chg="mod">
          <ac:chgData name="JAVIER . DE LA JARA VERA" userId="d69b7614-6f96-45f4-a1c2-2419d2d331b3" providerId="ADAL" clId="{8FADB8FF-2881-4B7C-A587-89FD5F94073A}" dt="2024-11-29T00:52:22.139" v="583" actId="1076"/>
          <ac:picMkLst>
            <pc:docMk/>
            <pc:sldMk cId="0" sldId="265"/>
            <ac:picMk id="187" creationId="{00000000-0000-0000-0000-000000000000}"/>
          </ac:picMkLst>
        </pc:picChg>
      </pc:sldChg>
      <pc:sldChg chg="modSp mod">
        <pc:chgData name="JAVIER . DE LA JARA VERA" userId="d69b7614-6f96-45f4-a1c2-2419d2d331b3" providerId="ADAL" clId="{8FADB8FF-2881-4B7C-A587-89FD5F94073A}" dt="2024-11-29T00:53:42.257" v="588" actId="1076"/>
        <pc:sldMkLst>
          <pc:docMk/>
          <pc:sldMk cId="0" sldId="266"/>
        </pc:sldMkLst>
        <pc:spChg chg="mod">
          <ac:chgData name="JAVIER . DE LA JARA VERA" userId="d69b7614-6f96-45f4-a1c2-2419d2d331b3" providerId="ADAL" clId="{8FADB8FF-2881-4B7C-A587-89FD5F94073A}" dt="2024-11-29T00:53:37.573" v="587" actId="1076"/>
          <ac:spMkLst>
            <pc:docMk/>
            <pc:sldMk cId="0" sldId="266"/>
            <ac:spMk id="19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3:42.257" v="588" actId="1076"/>
          <ac:spMkLst>
            <pc:docMk/>
            <pc:sldMk cId="0" sldId="266"/>
            <ac:spMk id="194" creationId="{00000000-0000-0000-0000-000000000000}"/>
          </ac:spMkLst>
        </pc:spChg>
      </pc:sldChg>
      <pc:sldChg chg="addSp delSp modSp mod setBg modCm">
        <pc:chgData name="JAVIER . DE LA JARA VERA" userId="d69b7614-6f96-45f4-a1c2-2419d2d331b3" providerId="ADAL" clId="{8FADB8FF-2881-4B7C-A587-89FD5F94073A}" dt="2024-11-29T02:03:51.977" v="791" actId="1076"/>
        <pc:sldMkLst>
          <pc:docMk/>
          <pc:sldMk cId="0" sldId="267"/>
        </pc:sldMkLst>
        <pc:spChg chg="add del mod">
          <ac:chgData name="JAVIER . DE LA JARA VERA" userId="d69b7614-6f96-45f4-a1c2-2419d2d331b3" providerId="ADAL" clId="{8FADB8FF-2881-4B7C-A587-89FD5F94073A}" dt="2024-11-28T02:09:21.432" v="285" actId="478"/>
          <ac:spMkLst>
            <pc:docMk/>
            <pc:sldMk cId="0" sldId="267"/>
            <ac:spMk id="2" creationId="{222AD548-C43C-17B6-1929-AC35FB7B7C5E}"/>
          </ac:spMkLst>
        </pc:spChg>
        <pc:spChg chg="del mod">
          <ac:chgData name="JAVIER . DE LA JARA VERA" userId="d69b7614-6f96-45f4-a1c2-2419d2d331b3" providerId="ADAL" clId="{8FADB8FF-2881-4B7C-A587-89FD5F94073A}" dt="2024-11-28T02:58:11.580" v="519" actId="478"/>
          <ac:spMkLst>
            <pc:docMk/>
            <pc:sldMk cId="0" sldId="267"/>
            <ac:spMk id="2" creationId="{A1760B94-5E07-D785-3F91-91F4BAF5CFEB}"/>
          </ac:spMkLst>
        </pc:spChg>
        <pc:spChg chg="add mod">
          <ac:chgData name="JAVIER . DE LA JARA VERA" userId="d69b7614-6f96-45f4-a1c2-2419d2d331b3" providerId="ADAL" clId="{8FADB8FF-2881-4B7C-A587-89FD5F94073A}" dt="2024-11-28T02:42:41.935" v="486" actId="1076"/>
          <ac:spMkLst>
            <pc:docMk/>
            <pc:sldMk cId="0" sldId="267"/>
            <ac:spMk id="3" creationId="{11FE2439-617C-A46B-529A-5C4757D4697C}"/>
          </ac:spMkLst>
        </pc:spChg>
        <pc:spChg chg="mod">
          <ac:chgData name="JAVIER . DE LA JARA VERA" userId="d69b7614-6f96-45f4-a1c2-2419d2d331b3" providerId="ADAL" clId="{8FADB8FF-2881-4B7C-A587-89FD5F94073A}" dt="2024-11-29T02:03:27.876" v="789" actId="1076"/>
          <ac:spMkLst>
            <pc:docMk/>
            <pc:sldMk cId="0" sldId="267"/>
            <ac:spMk id="4" creationId="{A7AF8A25-A3C7-50C9-A10B-C9749445DD76}"/>
          </ac:spMkLst>
        </pc:spChg>
        <pc:spChg chg="mod">
          <ac:chgData name="JAVIER . DE LA JARA VERA" userId="d69b7614-6f96-45f4-a1c2-2419d2d331b3" providerId="ADAL" clId="{8FADB8FF-2881-4B7C-A587-89FD5F94073A}" dt="2024-11-29T02:03:19.357" v="788" actId="1076"/>
          <ac:spMkLst>
            <pc:docMk/>
            <pc:sldMk cId="0" sldId="267"/>
            <ac:spMk id="5" creationId="{0CC407FB-CF66-E2EC-3CF6-1AB3EC8B1401}"/>
          </ac:spMkLst>
        </pc:spChg>
        <pc:spChg chg="add del mod">
          <ac:chgData name="JAVIER . DE LA JARA VERA" userId="d69b7614-6f96-45f4-a1c2-2419d2d331b3" providerId="ADAL" clId="{8FADB8FF-2881-4B7C-A587-89FD5F94073A}" dt="2024-11-28T01:54:32.779" v="178" actId="478"/>
          <ac:spMkLst>
            <pc:docMk/>
            <pc:sldMk cId="0" sldId="267"/>
            <ac:spMk id="5" creationId="{2B43F705-8E0F-295C-E2F0-B598609468A0}"/>
          </ac:spMkLst>
        </pc:spChg>
        <pc:spChg chg="add mod">
          <ac:chgData name="JAVIER . DE LA JARA VERA" userId="d69b7614-6f96-45f4-a1c2-2419d2d331b3" providerId="ADAL" clId="{8FADB8FF-2881-4B7C-A587-89FD5F94073A}" dt="2024-11-28T03:05:40.250" v="546" actId="1076"/>
          <ac:spMkLst>
            <pc:docMk/>
            <pc:sldMk cId="0" sldId="267"/>
            <ac:spMk id="6" creationId="{BF3E6ABD-53B5-E13A-2250-AAEF3C05E952}"/>
          </ac:spMkLst>
        </pc:spChg>
        <pc:spChg chg="add mod">
          <ac:chgData name="JAVIER . DE LA JARA VERA" userId="d69b7614-6f96-45f4-a1c2-2419d2d331b3" providerId="ADAL" clId="{8FADB8FF-2881-4B7C-A587-89FD5F94073A}" dt="2024-11-28T03:05:44.482" v="547" actId="1076"/>
          <ac:spMkLst>
            <pc:docMk/>
            <pc:sldMk cId="0" sldId="267"/>
            <ac:spMk id="7" creationId="{4B390A1A-30E3-A9DA-6031-1769027A6AA3}"/>
          </ac:spMkLst>
        </pc:spChg>
        <pc:spChg chg="del">
          <ac:chgData name="JAVIER . DE LA JARA VERA" userId="d69b7614-6f96-45f4-a1c2-2419d2d331b3" providerId="ADAL" clId="{8FADB8FF-2881-4B7C-A587-89FD5F94073A}" dt="2024-11-28T02:58:47.759" v="526" actId="478"/>
          <ac:spMkLst>
            <pc:docMk/>
            <pc:sldMk cId="0" sldId="267"/>
            <ac:spMk id="10" creationId="{07F936CF-DBD6-6AD2-4F1A-23100052AF50}"/>
          </ac:spMkLst>
        </pc:spChg>
        <pc:spChg chg="add del mod">
          <ac:chgData name="JAVIER . DE LA JARA VERA" userId="d69b7614-6f96-45f4-a1c2-2419d2d331b3" providerId="ADAL" clId="{8FADB8FF-2881-4B7C-A587-89FD5F94073A}" dt="2024-11-28T02:01:10.585" v="204" actId="478"/>
          <ac:spMkLst>
            <pc:docMk/>
            <pc:sldMk cId="0" sldId="267"/>
            <ac:spMk id="10" creationId="{13620D34-4B72-1D20-94C1-4367C481D71A}"/>
          </ac:spMkLst>
        </pc:spChg>
        <pc:spChg chg="mod">
          <ac:chgData name="JAVIER . DE LA JARA VERA" userId="d69b7614-6f96-45f4-a1c2-2419d2d331b3" providerId="ADAL" clId="{8FADB8FF-2881-4B7C-A587-89FD5F94073A}" dt="2024-11-29T02:03:47.322" v="790" actId="1076"/>
          <ac:spMkLst>
            <pc:docMk/>
            <pc:sldMk cId="0" sldId="267"/>
            <ac:spMk id="10" creationId="{9270D482-2B7E-6335-9B1D-6F30CDBC72BD}"/>
          </ac:spMkLst>
        </pc:spChg>
        <pc:spChg chg="add mod">
          <ac:chgData name="JAVIER . DE LA JARA VERA" userId="d69b7614-6f96-45f4-a1c2-2419d2d331b3" providerId="ADAL" clId="{8FADB8FF-2881-4B7C-A587-89FD5F94073A}" dt="2024-11-28T02:59:05.177" v="527" actId="255"/>
          <ac:spMkLst>
            <pc:docMk/>
            <pc:sldMk cId="0" sldId="267"/>
            <ac:spMk id="11" creationId="{4165A91D-9207-72A2-7D3D-3B59CCE8929F}"/>
          </ac:spMkLst>
        </pc:spChg>
        <pc:spChg chg="add mod">
          <ac:chgData name="JAVIER . DE LA JARA VERA" userId="d69b7614-6f96-45f4-a1c2-2419d2d331b3" providerId="ADAL" clId="{8FADB8FF-2881-4B7C-A587-89FD5F94073A}" dt="2024-11-28T02:08:11.353" v="283" actId="1076"/>
          <ac:spMkLst>
            <pc:docMk/>
            <pc:sldMk cId="0" sldId="267"/>
            <ac:spMk id="12" creationId="{97827590-3B0C-93AF-8354-062AE07451C2}"/>
          </ac:spMkLst>
        </pc:spChg>
        <pc:spChg chg="add del mod">
          <ac:chgData name="JAVIER . DE LA JARA VERA" userId="d69b7614-6f96-45f4-a1c2-2419d2d331b3" providerId="ADAL" clId="{8FADB8FF-2881-4B7C-A587-89FD5F94073A}" dt="2024-11-28T02:57:18.734" v="512" actId="478"/>
          <ac:spMkLst>
            <pc:docMk/>
            <pc:sldMk cId="0" sldId="267"/>
            <ac:spMk id="13" creationId="{5BFB343F-66CE-51B5-46E1-C9094598B3F3}"/>
          </ac:spMkLst>
        </pc:spChg>
        <pc:spChg chg="mod">
          <ac:chgData name="JAVIER . DE LA JARA VERA" userId="d69b7614-6f96-45f4-a1c2-2419d2d331b3" providerId="ADAL" clId="{8FADB8FF-2881-4B7C-A587-89FD5F94073A}" dt="2024-11-28T03:01:46.579" v="538" actId="1076"/>
          <ac:spMkLst>
            <pc:docMk/>
            <pc:sldMk cId="0" sldId="267"/>
            <ac:spMk id="199" creationId="{00000000-0000-0000-0000-000000000000}"/>
          </ac:spMkLst>
        </pc:spChg>
        <pc:spChg chg="del mod">
          <ac:chgData name="JAVIER . DE LA JARA VERA" userId="d69b7614-6f96-45f4-a1c2-2419d2d331b3" providerId="ADAL" clId="{8FADB8FF-2881-4B7C-A587-89FD5F94073A}" dt="2024-11-28T01:54:27.736" v="177" actId="478"/>
          <ac:spMkLst>
            <pc:docMk/>
            <pc:sldMk cId="0" sldId="267"/>
            <ac:spMk id="200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2:03:08.753" v="786" actId="1076"/>
          <ac:spMkLst>
            <pc:docMk/>
            <pc:sldMk cId="0" sldId="267"/>
            <ac:spMk id="204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2:03:08.753" v="786" actId="1076"/>
          <ac:spMkLst>
            <pc:docMk/>
            <pc:sldMk cId="0" sldId="267"/>
            <ac:spMk id="205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8T01:46:27.181" v="144" actId="1076"/>
          <ac:spMkLst>
            <pc:docMk/>
            <pc:sldMk cId="0" sldId="267"/>
            <ac:spMk id="206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0:00.134" v="553" actId="1076"/>
          <ac:spMkLst>
            <pc:docMk/>
            <pc:sldMk cId="0" sldId="267"/>
            <ac:spMk id="207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40:02.756" v="554" actId="1076"/>
          <ac:spMkLst>
            <pc:docMk/>
            <pc:sldMk cId="0" sldId="267"/>
            <ac:spMk id="208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8T01:47:29.097" v="151" actId="1076"/>
          <ac:spMkLst>
            <pc:docMk/>
            <pc:sldMk cId="0" sldId="267"/>
            <ac:spMk id="209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39:49.203" v="551" actId="1076"/>
          <ac:spMkLst>
            <pc:docMk/>
            <pc:sldMk cId="0" sldId="267"/>
            <ac:spMk id="210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39:53.442" v="552" actId="1076"/>
          <ac:spMkLst>
            <pc:docMk/>
            <pc:sldMk cId="0" sldId="267"/>
            <ac:spMk id="211" creationId="{00000000-0000-0000-0000-000000000000}"/>
          </ac:spMkLst>
        </pc:spChg>
        <pc:picChg chg="add del mod">
          <ac:chgData name="JAVIER . DE LA JARA VERA" userId="d69b7614-6f96-45f4-a1c2-2419d2d331b3" providerId="ADAL" clId="{8FADB8FF-2881-4B7C-A587-89FD5F94073A}" dt="2024-11-28T02:00:43.887" v="195" actId="478"/>
          <ac:picMkLst>
            <pc:docMk/>
            <pc:sldMk cId="0" sldId="267"/>
            <ac:picMk id="6" creationId="{C2B2D195-780A-1883-8504-BA36A048788E}"/>
          </ac:picMkLst>
        </pc:picChg>
        <pc:picChg chg="add del mod">
          <ac:chgData name="JAVIER . DE LA JARA VERA" userId="d69b7614-6f96-45f4-a1c2-2419d2d331b3" providerId="ADAL" clId="{8FADB8FF-2881-4B7C-A587-89FD5F94073A}" dt="2024-11-28T02:00:44.483" v="196" actId="478"/>
          <ac:picMkLst>
            <pc:docMk/>
            <pc:sldMk cId="0" sldId="267"/>
            <ac:picMk id="7" creationId="{28958B9B-A982-DE2B-C1D7-184CEA6C80AB}"/>
          </ac:picMkLst>
        </pc:picChg>
        <pc:picChg chg="add del mod">
          <ac:chgData name="JAVIER . DE LA JARA VERA" userId="d69b7614-6f96-45f4-a1c2-2419d2d331b3" providerId="ADAL" clId="{8FADB8FF-2881-4B7C-A587-89FD5F94073A}" dt="2024-11-28T02:00:45.090" v="197" actId="478"/>
          <ac:picMkLst>
            <pc:docMk/>
            <pc:sldMk cId="0" sldId="267"/>
            <ac:picMk id="8" creationId="{31251B9F-6395-0558-0190-9DBFC4DA1AAE}"/>
          </ac:picMkLst>
        </pc:picChg>
        <pc:picChg chg="add del mod">
          <ac:chgData name="JAVIER . DE LA JARA VERA" userId="d69b7614-6f96-45f4-a1c2-2419d2d331b3" providerId="ADAL" clId="{8FADB8FF-2881-4B7C-A587-89FD5F94073A}" dt="2024-11-28T02:00:56.832" v="201" actId="478"/>
          <ac:picMkLst>
            <pc:docMk/>
            <pc:sldMk cId="0" sldId="267"/>
            <ac:picMk id="9" creationId="{9F133819-D7C5-C464-DB0C-DAAAA5EA845A}"/>
          </ac:picMkLst>
        </pc:picChg>
        <pc:picChg chg="mod">
          <ac:chgData name="JAVIER . DE LA JARA VERA" userId="d69b7614-6f96-45f4-a1c2-2419d2d331b3" providerId="ADAL" clId="{8FADB8FF-2881-4B7C-A587-89FD5F94073A}" dt="2024-11-29T02:03:51.977" v="791" actId="1076"/>
          <ac:picMkLst>
            <pc:docMk/>
            <pc:sldMk cId="0" sldId="267"/>
            <ac:picMk id="201" creationId="{00000000-0000-0000-0000-000000000000}"/>
          </ac:picMkLst>
        </pc:picChg>
        <pc:picChg chg="mod">
          <ac:chgData name="JAVIER . DE LA JARA VERA" userId="d69b7614-6f96-45f4-a1c2-2419d2d331b3" providerId="ADAL" clId="{8FADB8FF-2881-4B7C-A587-89FD5F94073A}" dt="2024-11-28T03:00:52.097" v="532" actId="1076"/>
          <ac:picMkLst>
            <pc:docMk/>
            <pc:sldMk cId="0" sldId="267"/>
            <ac:picMk id="202" creationId="{00000000-0000-0000-0000-000000000000}"/>
          </ac:picMkLst>
        </pc:picChg>
        <pc:picChg chg="mod">
          <ac:chgData name="JAVIER . DE LA JARA VERA" userId="d69b7614-6f96-45f4-a1c2-2419d2d331b3" providerId="ADAL" clId="{8FADB8FF-2881-4B7C-A587-89FD5F94073A}" dt="2024-11-28T03:05:32.636" v="545" actId="1076"/>
          <ac:picMkLst>
            <pc:docMk/>
            <pc:sldMk cId="0" sldId="267"/>
            <ac:picMk id="203" creationId="{00000000-0000-0000-0000-000000000000}"/>
          </ac:picMkLst>
        </pc:picChg>
        <pc:picChg chg="mod">
          <ac:chgData name="JAVIER . DE LA JARA VERA" userId="d69b7614-6f96-45f4-a1c2-2419d2d331b3" providerId="ADAL" clId="{8FADB8FF-2881-4B7C-A587-89FD5F94073A}" dt="2024-11-28T03:06:01.969" v="550" actId="1076"/>
          <ac:picMkLst>
            <pc:docMk/>
            <pc:sldMk cId="0" sldId="267"/>
            <ac:picMk id="2050" creationId="{97480C02-7B32-EA21-C7AA-00557DA11792}"/>
          </ac:picMkLst>
        </pc:picChg>
      </pc:sldChg>
      <pc:sldChg chg="modSp mod">
        <pc:chgData name="JAVIER . DE LA JARA VERA" userId="d69b7614-6f96-45f4-a1c2-2419d2d331b3" providerId="ADAL" clId="{8FADB8FF-2881-4B7C-A587-89FD5F94073A}" dt="2024-11-29T00:55:10.071" v="593" actId="1076"/>
        <pc:sldMkLst>
          <pc:docMk/>
          <pc:sldMk cId="0" sldId="268"/>
        </pc:sldMkLst>
        <pc:spChg chg="mod">
          <ac:chgData name="JAVIER . DE LA JARA VERA" userId="d69b7614-6f96-45f4-a1c2-2419d2d331b3" providerId="ADAL" clId="{8FADB8FF-2881-4B7C-A587-89FD5F94073A}" dt="2024-11-29T00:55:07.360" v="592" actId="1076"/>
          <ac:spMkLst>
            <pc:docMk/>
            <pc:sldMk cId="0" sldId="268"/>
            <ac:spMk id="217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5:10.071" v="593" actId="1076"/>
          <ac:spMkLst>
            <pc:docMk/>
            <pc:sldMk cId="0" sldId="268"/>
            <ac:spMk id="218" creationId="{00000000-0000-0000-0000-000000000000}"/>
          </ac:spMkLst>
        </pc:spChg>
      </pc:sldChg>
      <pc:sldChg chg="addSp modSp mod">
        <pc:chgData name="JAVIER . DE LA JARA VERA" userId="d69b7614-6f96-45f4-a1c2-2419d2d331b3" providerId="ADAL" clId="{8FADB8FF-2881-4B7C-A587-89FD5F94073A}" dt="2024-11-29T01:31:47.206" v="725" actId="1076"/>
        <pc:sldMkLst>
          <pc:docMk/>
          <pc:sldMk cId="0" sldId="269"/>
        </pc:sldMkLst>
        <pc:spChg chg="add mod ord">
          <ac:chgData name="JAVIER . DE LA JARA VERA" userId="d69b7614-6f96-45f4-a1c2-2419d2d331b3" providerId="ADAL" clId="{8FADB8FF-2881-4B7C-A587-89FD5F94073A}" dt="2024-11-29T01:07:40.030" v="650" actId="14100"/>
          <ac:spMkLst>
            <pc:docMk/>
            <pc:sldMk cId="0" sldId="269"/>
            <ac:spMk id="2" creationId="{2D6B4ED2-E50F-4278-9A6E-A6FBBCB0B854}"/>
          </ac:spMkLst>
        </pc:spChg>
        <pc:spChg chg="add mod ord">
          <ac:chgData name="JAVIER . DE LA JARA VERA" userId="d69b7614-6f96-45f4-a1c2-2419d2d331b3" providerId="ADAL" clId="{8FADB8FF-2881-4B7C-A587-89FD5F94073A}" dt="2024-11-29T01:29:16.527" v="711" actId="1076"/>
          <ac:spMkLst>
            <pc:docMk/>
            <pc:sldMk cId="0" sldId="269"/>
            <ac:spMk id="3" creationId="{AD630E12-16EC-B2EC-357C-EA5C531E82C6}"/>
          </ac:spMkLst>
        </pc:spChg>
        <pc:spChg chg="add mod ord">
          <ac:chgData name="JAVIER . DE LA JARA VERA" userId="d69b7614-6f96-45f4-a1c2-2419d2d331b3" providerId="ADAL" clId="{8FADB8FF-2881-4B7C-A587-89FD5F94073A}" dt="2024-11-29T01:29:41.047" v="716" actId="1076"/>
          <ac:spMkLst>
            <pc:docMk/>
            <pc:sldMk cId="0" sldId="269"/>
            <ac:spMk id="4" creationId="{F9D7EC1D-5372-801B-6F5F-862264A8EF5C}"/>
          </ac:spMkLst>
        </pc:spChg>
        <pc:spChg chg="add mod">
          <ac:chgData name="JAVIER . DE LA JARA VERA" userId="d69b7614-6f96-45f4-a1c2-2419d2d331b3" providerId="ADAL" clId="{8FADB8FF-2881-4B7C-A587-89FD5F94073A}" dt="2024-11-29T01:22:25.539" v="678" actId="1076"/>
          <ac:spMkLst>
            <pc:docMk/>
            <pc:sldMk cId="0" sldId="269"/>
            <ac:spMk id="5" creationId="{CC0DA2E0-FA75-51FF-2AB3-4C727D2730A5}"/>
          </ac:spMkLst>
        </pc:spChg>
        <pc:spChg chg="add mod">
          <ac:chgData name="JAVIER . DE LA JARA VERA" userId="d69b7614-6f96-45f4-a1c2-2419d2d331b3" providerId="ADAL" clId="{8FADB8FF-2881-4B7C-A587-89FD5F94073A}" dt="2024-11-29T01:31:47.206" v="725" actId="1076"/>
          <ac:spMkLst>
            <pc:docMk/>
            <pc:sldMk cId="0" sldId="269"/>
            <ac:spMk id="6" creationId="{712EFB5E-E8EB-156A-CBF7-216E58761C9A}"/>
          </ac:spMkLst>
        </pc:spChg>
        <pc:spChg chg="add mod">
          <ac:chgData name="JAVIER . DE LA JARA VERA" userId="d69b7614-6f96-45f4-a1c2-2419d2d331b3" providerId="ADAL" clId="{8FADB8FF-2881-4B7C-A587-89FD5F94073A}" dt="2024-11-29T01:30:20.087" v="720" actId="1076"/>
          <ac:spMkLst>
            <pc:docMk/>
            <pc:sldMk cId="0" sldId="269"/>
            <ac:spMk id="7" creationId="{FF5A5F1A-48EC-EFF1-E317-A506A7886797}"/>
          </ac:spMkLst>
        </pc:spChg>
        <pc:spChg chg="add mod">
          <ac:chgData name="JAVIER . DE LA JARA VERA" userId="d69b7614-6f96-45f4-a1c2-2419d2d331b3" providerId="ADAL" clId="{8FADB8FF-2881-4B7C-A587-89FD5F94073A}" dt="2024-11-29T01:28:09.459" v="707" actId="207"/>
          <ac:spMkLst>
            <pc:docMk/>
            <pc:sldMk cId="0" sldId="269"/>
            <ac:spMk id="8" creationId="{B5607523-6969-EC90-2E6A-202CECAB0F5D}"/>
          </ac:spMkLst>
        </pc:spChg>
        <pc:spChg chg="mod">
          <ac:chgData name="JAVIER . DE LA JARA VERA" userId="d69b7614-6f96-45f4-a1c2-2419d2d331b3" providerId="ADAL" clId="{8FADB8FF-2881-4B7C-A587-89FD5F94073A}" dt="2024-11-29T01:31:27.023" v="724" actId="1076"/>
          <ac:spMkLst>
            <pc:docMk/>
            <pc:sldMk cId="0" sldId="269"/>
            <ac:spMk id="9" creationId="{6916DFAC-6EF4-76B7-A200-21389B41BF68}"/>
          </ac:spMkLst>
        </pc:spChg>
        <pc:spChg chg="mod">
          <ac:chgData name="JAVIER . DE LA JARA VERA" userId="d69b7614-6f96-45f4-a1c2-2419d2d331b3" providerId="ADAL" clId="{8FADB8FF-2881-4B7C-A587-89FD5F94073A}" dt="2024-11-29T00:55:57.077" v="599" actId="1076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0:55:38.394" v="597" actId="1076"/>
          <ac:spMkLst>
            <pc:docMk/>
            <pc:sldMk cId="0" sldId="269"/>
            <ac:spMk id="231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08:16.834" v="653" actId="1076"/>
          <ac:spMkLst>
            <pc:docMk/>
            <pc:sldMk cId="0" sldId="269"/>
            <ac:spMk id="232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08:05.248" v="652" actId="1076"/>
          <ac:spMkLst>
            <pc:docMk/>
            <pc:sldMk cId="0" sldId="269"/>
            <ac:spMk id="233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08:24.798" v="654" actId="1076"/>
          <ac:spMkLst>
            <pc:docMk/>
            <pc:sldMk cId="0" sldId="269"/>
            <ac:spMk id="234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21:27.736" v="660" actId="20577"/>
          <ac:spMkLst>
            <pc:docMk/>
            <pc:sldMk cId="0" sldId="269"/>
            <ac:spMk id="235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10:07.454" v="656" actId="1076"/>
          <ac:spMkLst>
            <pc:docMk/>
            <pc:sldMk cId="0" sldId="269"/>
            <ac:spMk id="236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10:36.404" v="657" actId="1076"/>
          <ac:spMkLst>
            <pc:docMk/>
            <pc:sldMk cId="0" sldId="269"/>
            <ac:spMk id="237" creationId="{00000000-0000-0000-0000-000000000000}"/>
          </ac:spMkLst>
        </pc:spChg>
        <pc:grpChg chg="mod">
          <ac:chgData name="JAVIER . DE LA JARA VERA" userId="d69b7614-6f96-45f4-a1c2-2419d2d331b3" providerId="ADAL" clId="{8FADB8FF-2881-4B7C-A587-89FD5F94073A}" dt="2024-11-29T01:31:12.352" v="723" actId="1076"/>
          <ac:grpSpMkLst>
            <pc:docMk/>
            <pc:sldMk cId="0" sldId="269"/>
            <ac:grpSpMk id="224" creationId="{00000000-0000-0000-0000-000000000000}"/>
          </ac:grpSpMkLst>
        </pc:grpChg>
      </pc:sldChg>
      <pc:sldChg chg="modSp mod">
        <pc:chgData name="JAVIER . DE LA JARA VERA" userId="d69b7614-6f96-45f4-a1c2-2419d2d331b3" providerId="ADAL" clId="{8FADB8FF-2881-4B7C-A587-89FD5F94073A}" dt="2024-11-28T02:09:56.219" v="291" actId="1076"/>
        <pc:sldMkLst>
          <pc:docMk/>
          <pc:sldMk cId="0" sldId="275"/>
        </pc:sldMkLst>
        <pc:picChg chg="mod">
          <ac:chgData name="JAVIER . DE LA JARA VERA" userId="d69b7614-6f96-45f4-a1c2-2419d2d331b3" providerId="ADAL" clId="{8FADB8FF-2881-4B7C-A587-89FD5F94073A}" dt="2024-11-28T02:09:56.219" v="291" actId="1076"/>
          <ac:picMkLst>
            <pc:docMk/>
            <pc:sldMk cId="0" sldId="275"/>
            <ac:picMk id="280" creationId="{00000000-0000-0000-0000-000000000000}"/>
          </ac:picMkLst>
        </pc:picChg>
        <pc:picChg chg="mod">
          <ac:chgData name="JAVIER . DE LA JARA VERA" userId="d69b7614-6f96-45f4-a1c2-2419d2d331b3" providerId="ADAL" clId="{8FADB8FF-2881-4B7C-A587-89FD5F94073A}" dt="2024-11-28T02:09:55.680" v="290" actId="1076"/>
          <ac:picMkLst>
            <pc:docMk/>
            <pc:sldMk cId="0" sldId="275"/>
            <ac:picMk id="283" creationId="{00000000-0000-0000-0000-000000000000}"/>
          </ac:picMkLst>
        </pc:picChg>
      </pc:sldChg>
      <pc:sldChg chg="addSp delSp modSp mod">
        <pc:chgData name="JAVIER . DE LA JARA VERA" userId="d69b7614-6f96-45f4-a1c2-2419d2d331b3" providerId="ADAL" clId="{8FADB8FF-2881-4B7C-A587-89FD5F94073A}" dt="2024-11-29T01:34:10.822" v="733" actId="14100"/>
        <pc:sldMkLst>
          <pc:docMk/>
          <pc:sldMk cId="0" sldId="278"/>
        </pc:sldMkLst>
        <pc:spChg chg="del mod">
          <ac:chgData name="JAVIER . DE LA JARA VERA" userId="d69b7614-6f96-45f4-a1c2-2419d2d331b3" providerId="ADAL" clId="{8FADB8FF-2881-4B7C-A587-89FD5F94073A}" dt="2024-11-28T01:16:02.147" v="68" actId="478"/>
          <ac:spMkLst>
            <pc:docMk/>
            <pc:sldMk cId="0" sldId="278"/>
            <ac:spMk id="307" creationId="{00000000-0000-0000-0000-000000000000}"/>
          </ac:spMkLst>
        </pc:spChg>
        <pc:picChg chg="add del mod">
          <ac:chgData name="JAVIER . DE LA JARA VERA" userId="d69b7614-6f96-45f4-a1c2-2419d2d331b3" providerId="ADAL" clId="{8FADB8FF-2881-4B7C-A587-89FD5F94073A}" dt="2024-11-29T01:34:10.279" v="732" actId="21"/>
          <ac:picMkLst>
            <pc:docMk/>
            <pc:sldMk cId="0" sldId="278"/>
            <ac:picMk id="3" creationId="{5922EE1E-F029-AB5A-E25F-A05420354AC3}"/>
          </ac:picMkLst>
        </pc:picChg>
        <pc:picChg chg="add mod">
          <ac:chgData name="JAVIER . DE LA JARA VERA" userId="d69b7614-6f96-45f4-a1c2-2419d2d331b3" providerId="ADAL" clId="{8FADB8FF-2881-4B7C-A587-89FD5F94073A}" dt="2024-11-28T01:25:46.395" v="123" actId="1076"/>
          <ac:picMkLst>
            <pc:docMk/>
            <pc:sldMk cId="0" sldId="278"/>
            <ac:picMk id="5" creationId="{9EDF674E-C729-D884-89C4-9B11D3FB8499}"/>
          </ac:picMkLst>
        </pc:picChg>
        <pc:picChg chg="add mod">
          <ac:chgData name="JAVIER . DE LA JARA VERA" userId="d69b7614-6f96-45f4-a1c2-2419d2d331b3" providerId="ADAL" clId="{8FADB8FF-2881-4B7C-A587-89FD5F94073A}" dt="2024-11-29T01:34:10.822" v="733" actId="14100"/>
          <ac:picMkLst>
            <pc:docMk/>
            <pc:sldMk cId="0" sldId="278"/>
            <ac:picMk id="7" creationId="{3A2B6D5E-983B-1A41-D4FB-3E42D69BCA69}"/>
          </ac:picMkLst>
        </pc:picChg>
      </pc:sldChg>
      <pc:sldChg chg="addSp delSp modSp add mod">
        <pc:chgData name="JAVIER . DE LA JARA VERA" userId="d69b7614-6f96-45f4-a1c2-2419d2d331b3" providerId="ADAL" clId="{8FADB8FF-2881-4B7C-A587-89FD5F94073A}" dt="2024-11-28T02:44:27.295" v="494" actId="1076"/>
        <pc:sldMkLst>
          <pc:docMk/>
          <pc:sldMk cId="2727723599" sldId="284"/>
        </pc:sldMkLst>
        <pc:spChg chg="mod">
          <ac:chgData name="JAVIER . DE LA JARA VERA" userId="d69b7614-6f96-45f4-a1c2-2419d2d331b3" providerId="ADAL" clId="{8FADB8FF-2881-4B7C-A587-89FD5F94073A}" dt="2024-11-28T00:55:48.635" v="5" actId="20577"/>
          <ac:spMkLst>
            <pc:docMk/>
            <pc:sldMk cId="2727723599" sldId="284"/>
            <ac:spMk id="279" creationId="{D0735529-3E37-6646-964B-82FDF93CE632}"/>
          </ac:spMkLst>
        </pc:spChg>
        <pc:picChg chg="add del mod">
          <ac:chgData name="JAVIER . DE LA JARA VERA" userId="d69b7614-6f96-45f4-a1c2-2419d2d331b3" providerId="ADAL" clId="{8FADB8FF-2881-4B7C-A587-89FD5F94073A}" dt="2024-11-28T01:14:02.530" v="50" actId="478"/>
          <ac:picMkLst>
            <pc:docMk/>
            <pc:sldMk cId="2727723599" sldId="284"/>
            <ac:picMk id="3" creationId="{0D6BE7DB-8750-CF6B-9056-93C551B9055F}"/>
          </ac:picMkLst>
        </pc:picChg>
        <pc:picChg chg="add del mod">
          <ac:chgData name="JAVIER . DE LA JARA VERA" userId="d69b7614-6f96-45f4-a1c2-2419d2d331b3" providerId="ADAL" clId="{8FADB8FF-2881-4B7C-A587-89FD5F94073A}" dt="2024-11-28T01:14:23.249" v="61" actId="478"/>
          <ac:picMkLst>
            <pc:docMk/>
            <pc:sldMk cId="2727723599" sldId="284"/>
            <ac:picMk id="5" creationId="{6E538BED-98DC-54D1-5A7F-394E78C96D49}"/>
          </ac:picMkLst>
        </pc:picChg>
        <pc:picChg chg="add mod">
          <ac:chgData name="JAVIER . DE LA JARA VERA" userId="d69b7614-6f96-45f4-a1c2-2419d2d331b3" providerId="ADAL" clId="{8FADB8FF-2881-4B7C-A587-89FD5F94073A}" dt="2024-11-28T02:44:27.295" v="494" actId="1076"/>
          <ac:picMkLst>
            <pc:docMk/>
            <pc:sldMk cId="2727723599" sldId="284"/>
            <ac:picMk id="7" creationId="{E2935069-E1EA-D888-66F6-0749F875FA82}"/>
          </ac:picMkLst>
        </pc:picChg>
        <pc:picChg chg="del">
          <ac:chgData name="JAVIER . DE LA JARA VERA" userId="d69b7614-6f96-45f4-a1c2-2419d2d331b3" providerId="ADAL" clId="{8FADB8FF-2881-4B7C-A587-89FD5F94073A}" dt="2024-11-28T00:55:51.877" v="6" actId="478"/>
          <ac:picMkLst>
            <pc:docMk/>
            <pc:sldMk cId="2727723599" sldId="284"/>
            <ac:picMk id="280" creationId="{BF3B6EF9-8392-54CD-3544-42F76F66F018}"/>
          </ac:picMkLst>
        </pc:picChg>
        <pc:picChg chg="del">
          <ac:chgData name="JAVIER . DE LA JARA VERA" userId="d69b7614-6f96-45f4-a1c2-2419d2d331b3" providerId="ADAL" clId="{8FADB8FF-2881-4B7C-A587-89FD5F94073A}" dt="2024-11-28T00:55:52.362" v="7" actId="478"/>
          <ac:picMkLst>
            <pc:docMk/>
            <pc:sldMk cId="2727723599" sldId="284"/>
            <ac:picMk id="281" creationId="{49591906-6815-AA38-B3D5-0DB267029422}"/>
          </ac:picMkLst>
        </pc:picChg>
        <pc:picChg chg="del">
          <ac:chgData name="JAVIER . DE LA JARA VERA" userId="d69b7614-6f96-45f4-a1c2-2419d2d331b3" providerId="ADAL" clId="{8FADB8FF-2881-4B7C-A587-89FD5F94073A}" dt="2024-11-28T00:55:52.802" v="8" actId="478"/>
          <ac:picMkLst>
            <pc:docMk/>
            <pc:sldMk cId="2727723599" sldId="284"/>
            <ac:picMk id="282" creationId="{F639A439-8308-7F78-C259-125D8ADA90EA}"/>
          </ac:picMkLst>
        </pc:picChg>
        <pc:picChg chg="del">
          <ac:chgData name="JAVIER . DE LA JARA VERA" userId="d69b7614-6f96-45f4-a1c2-2419d2d331b3" providerId="ADAL" clId="{8FADB8FF-2881-4B7C-A587-89FD5F94073A}" dt="2024-11-28T00:55:53.218" v="9" actId="478"/>
          <ac:picMkLst>
            <pc:docMk/>
            <pc:sldMk cId="2727723599" sldId="284"/>
            <ac:picMk id="283" creationId="{9AB9C845-3231-84F6-4979-9C88A3E9ECCA}"/>
          </ac:picMkLst>
        </pc:picChg>
      </pc:sldChg>
      <pc:sldChg chg="add del">
        <pc:chgData name="JAVIER . DE LA JARA VERA" userId="d69b7614-6f96-45f4-a1c2-2419d2d331b3" providerId="ADAL" clId="{8FADB8FF-2881-4B7C-A587-89FD5F94073A}" dt="2024-11-28T00:56:14.785" v="11" actId="47"/>
        <pc:sldMkLst>
          <pc:docMk/>
          <pc:sldMk cId="1141858353" sldId="285"/>
        </pc:sldMkLst>
      </pc:sldChg>
      <pc:sldChg chg="modSp mod">
        <pc:chgData name="JAVIER . DE LA JARA VERA" userId="d69b7614-6f96-45f4-a1c2-2419d2d331b3" providerId="ADAL" clId="{8FADB8FF-2881-4B7C-A587-89FD5F94073A}" dt="2024-11-29T01:24:33.757" v="684" actId="1076"/>
        <pc:sldMkLst>
          <pc:docMk/>
          <pc:sldMk cId="0" sldId="288"/>
        </pc:sldMkLst>
        <pc:spChg chg="mod">
          <ac:chgData name="JAVIER . DE LA JARA VERA" userId="d69b7614-6f96-45f4-a1c2-2419d2d331b3" providerId="ADAL" clId="{8FADB8FF-2881-4B7C-A587-89FD5F94073A}" dt="2024-11-29T01:24:06.872" v="683" actId="1076"/>
          <ac:spMkLst>
            <pc:docMk/>
            <pc:sldMk cId="0" sldId="288"/>
            <ac:spMk id="2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8T02:57:52.163" v="516" actId="1076"/>
          <ac:spMkLst>
            <pc:docMk/>
            <pc:sldMk cId="0" sldId="288"/>
            <ac:spMk id="42" creationId="{00000000-0000-0000-0000-000000000000}"/>
          </ac:spMkLst>
        </pc:spChg>
        <pc:spChg chg="mod">
          <ac:chgData name="JAVIER . DE LA JARA VERA" userId="d69b7614-6f96-45f4-a1c2-2419d2d331b3" providerId="ADAL" clId="{8FADB8FF-2881-4B7C-A587-89FD5F94073A}" dt="2024-11-29T01:24:33.757" v="684" actId="1076"/>
          <ac:spMkLst>
            <pc:docMk/>
            <pc:sldMk cId="0" sldId="288"/>
            <ac:spMk id="44" creationId="{00000000-0000-0000-0000-000000000000}"/>
          </ac:spMkLst>
        </pc:spChg>
      </pc:sldChg>
      <pc:sldChg chg="addSp delSp modSp mod">
        <pc:chgData name="JAVIER . DE LA JARA VERA" userId="d69b7614-6f96-45f4-a1c2-2419d2d331b3" providerId="ADAL" clId="{8FADB8FF-2881-4B7C-A587-89FD5F94073A}" dt="2024-11-29T02:23:44.411" v="793" actId="27918"/>
        <pc:sldMkLst>
          <pc:docMk/>
          <pc:sldMk cId="2623351217" sldId="289"/>
        </pc:sldMkLst>
        <pc:spChg chg="add del">
          <ac:chgData name="JAVIER . DE LA JARA VERA" userId="d69b7614-6f96-45f4-a1c2-2419d2d331b3" providerId="ADAL" clId="{8FADB8FF-2881-4B7C-A587-89FD5F94073A}" dt="2024-11-29T01:54:16.806" v="737" actId="478"/>
          <ac:spMkLst>
            <pc:docMk/>
            <pc:sldMk cId="2623351217" sldId="289"/>
            <ac:spMk id="271" creationId="{4E0F3BAE-724D-D968-BAEE-69DCD28C82EA}"/>
          </ac:spMkLst>
        </pc:spChg>
        <pc:spChg chg="mod">
          <ac:chgData name="JAVIER . DE LA JARA VERA" userId="d69b7614-6f96-45f4-a1c2-2419d2d331b3" providerId="ADAL" clId="{8FADB8FF-2881-4B7C-A587-89FD5F94073A}" dt="2024-11-29T01:55:15.850" v="746" actId="1076"/>
          <ac:spMkLst>
            <pc:docMk/>
            <pc:sldMk cId="2623351217" sldId="289"/>
            <ac:spMk id="327" creationId="{831E429C-1DEE-6B32-291F-9DD09C028467}"/>
          </ac:spMkLst>
        </pc:spChg>
        <pc:graphicFrameChg chg="add del mod">
          <ac:chgData name="JAVIER . DE LA JARA VERA" userId="d69b7614-6f96-45f4-a1c2-2419d2d331b3" providerId="ADAL" clId="{8FADB8FF-2881-4B7C-A587-89FD5F94073A}" dt="2024-11-29T02:23:42.664" v="792"/>
          <ac:graphicFrameMkLst>
            <pc:docMk/>
            <pc:sldMk cId="2623351217" sldId="289"/>
            <ac:graphicFrameMk id="8" creationId="{2B817325-214B-5493-1363-3AC2403A0352}"/>
          </ac:graphicFrameMkLst>
        </pc:graphicFrameChg>
        <pc:graphicFrameChg chg="mod">
          <ac:chgData name="JAVIER . DE LA JARA VERA" userId="d69b7614-6f96-45f4-a1c2-2419d2d331b3" providerId="ADAL" clId="{8FADB8FF-2881-4B7C-A587-89FD5F94073A}" dt="2024-11-29T01:55:16.618" v="747" actId="1076"/>
          <ac:graphicFrameMkLst>
            <pc:docMk/>
            <pc:sldMk cId="2623351217" sldId="289"/>
            <ac:graphicFrameMk id="11" creationId="{496FC898-0781-069C-0FA7-883C2169046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1_9C5D29B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1_9C5D29B1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noProof="0"/>
              <a:t>Estado de pruebas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Pruebas ejecutadas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5F7-4456-9A8B-B21B7E6C13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5F7-4456-9A8B-B21B7E6C13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5F7-4456-9A8B-B21B7E6C13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5F7-4456-9A8B-B21B7E6C13C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5F7-4456-9A8B-B21B7E6C13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OK</c:v>
                </c:pt>
                <c:pt idx="1">
                  <c:v>NOK</c:v>
                </c:pt>
                <c:pt idx="2">
                  <c:v>No ejecutado</c:v>
                </c:pt>
                <c:pt idx="3">
                  <c:v>Bloqueado</c:v>
                </c:pt>
                <c:pt idx="4">
                  <c:v>Obsoleto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37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4-454E-AF83-C3C474F21E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995230823800578"/>
          <c:y val="0.3198246307593397"/>
          <c:w val="0.18867687741918926"/>
          <c:h val="0.336644085657954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86341587200586E-2"/>
          <c:y val="0.11489520124239833"/>
          <c:w val="0.94821365841279937"/>
          <c:h val="0.819470011603827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Pruebas por Módulo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plosion val="1"/>
            <c:extLst>
              <c:ext xmlns:c16="http://schemas.microsoft.com/office/drawing/2014/chart" uri="{C3380CC4-5D6E-409C-BE32-E72D297353CC}">
                <c16:uniqueId val="{00000001-C543-4E68-9E8B-02DD00900D1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C543-4E68-9E8B-02DD00900D1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C543-4E68-9E8B-02DD00900D1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C543-4E68-9E8B-02DD00900D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Login</c:v>
                </c:pt>
                <c:pt idx="1">
                  <c:v>Back Office</c:v>
                </c:pt>
                <c:pt idx="2">
                  <c:v>Favoritos</c:v>
                </c:pt>
                <c:pt idx="3">
                  <c:v>Home</c:v>
                </c:pt>
                <c:pt idx="4">
                  <c:v>Instituciones</c:v>
                </c:pt>
                <c:pt idx="5">
                  <c:v>Vista Escuela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5</c:v>
                </c:pt>
                <c:pt idx="1">
                  <c:v>8</c:v>
                </c:pt>
                <c:pt idx="2">
                  <c:v>3</c:v>
                </c:pt>
                <c:pt idx="3">
                  <c:v>8</c:v>
                </c:pt>
                <c:pt idx="4">
                  <c:v>7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37-498F-B834-B482D3858D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00689279"/>
        <c:axId val="1300687359"/>
      </c:barChart>
      <c:catAx>
        <c:axId val="1300689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687359"/>
        <c:crosses val="autoZero"/>
        <c:auto val="1"/>
        <c:lblAlgn val="ctr"/>
        <c:lblOffset val="100"/>
        <c:noMultiLvlLbl val="0"/>
      </c:catAx>
      <c:valAx>
        <c:axId val="1300687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689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4T23:13:38.280" idx="2">
    <p:pos x="6000" y="0"/>
    <p:text>Mejorar el formato, tamaño y tipo de letra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commentPostId="AAABSEayQx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24T23:15:43.103" idx="4">
    <p:pos x="6000" y="100"/>
    <p:text>agregar más imagenes, mejorar la forma del diagrama, (sacar el pc), o asignarlo a la aplicación malla office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SEayQxE"/>
      </p:ext>
    </p:extLst>
  </p:cm>
  <p:cm authorId="0" dt="2024-11-24T23:18:48.140" idx="3">
    <p:pos x="6000" y="0"/>
    <p:text>agregar formatos de los JSON, acá o en la diapo de arriba.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SEayQxM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3874F837-C73D-82CF-27F6-77809052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>
            <a:extLst>
              <a:ext uri="{FF2B5EF4-FFF2-40B4-BE49-F238E27FC236}">
                <a16:creationId xmlns:a16="http://schemas.microsoft.com/office/drawing/2014/main" id="{D83212CB-429D-F6BA-642F-5AB7FB28A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0:notes">
            <a:extLst>
              <a:ext uri="{FF2B5EF4-FFF2-40B4-BE49-F238E27FC236}">
                <a16:creationId xmlns:a16="http://schemas.microsoft.com/office/drawing/2014/main" id="{E9A3DE4A-31F7-74DA-EC36-A21966D3F3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1987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76E850EA-E631-FBBE-DD67-7FC307EF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>
            <a:extLst>
              <a:ext uri="{FF2B5EF4-FFF2-40B4-BE49-F238E27FC236}">
                <a16:creationId xmlns:a16="http://schemas.microsoft.com/office/drawing/2014/main" id="{4F7B93BF-CFAA-C1C5-334F-28C74B4F4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14:notes">
            <a:extLst>
              <a:ext uri="{FF2B5EF4-FFF2-40B4-BE49-F238E27FC236}">
                <a16:creationId xmlns:a16="http://schemas.microsoft.com/office/drawing/2014/main" id="{2F075BEE-E23F-9EF4-DD18-279AC624F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2925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51d9eb49_1_5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31651d9eb49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742B291E-E0BF-7848-BC8C-CDE7EB50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51d9eb49_1_59:notes">
            <a:extLst>
              <a:ext uri="{FF2B5EF4-FFF2-40B4-BE49-F238E27FC236}">
                <a16:creationId xmlns:a16="http://schemas.microsoft.com/office/drawing/2014/main" id="{76E5833B-ACB4-B79B-A7A8-B19CDEE6D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31651d9eb49_1_59:notes">
            <a:extLst>
              <a:ext uri="{FF2B5EF4-FFF2-40B4-BE49-F238E27FC236}">
                <a16:creationId xmlns:a16="http://schemas.microsoft.com/office/drawing/2014/main" id="{F472359F-2F88-7070-4710-1105EE9FBC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7714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5B9AFC3A-91F7-08DD-7969-A0C3FB6AD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51d9eb49_1_59:notes">
            <a:extLst>
              <a:ext uri="{FF2B5EF4-FFF2-40B4-BE49-F238E27FC236}">
                <a16:creationId xmlns:a16="http://schemas.microsoft.com/office/drawing/2014/main" id="{EDA40C21-4643-D6AB-FEAC-2924C31C00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31651d9eb49_1_59:notes">
            <a:extLst>
              <a:ext uri="{FF2B5EF4-FFF2-40B4-BE49-F238E27FC236}">
                <a16:creationId xmlns:a16="http://schemas.microsoft.com/office/drawing/2014/main" id="{2AB2363B-6288-29EF-998F-5C6695105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6879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BD0F449F-E459-8545-BDA0-ACD2AFF10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51d9eb49_1_59:notes">
            <a:extLst>
              <a:ext uri="{FF2B5EF4-FFF2-40B4-BE49-F238E27FC236}">
                <a16:creationId xmlns:a16="http://schemas.microsoft.com/office/drawing/2014/main" id="{D96B9A61-1BDC-B4E8-FE11-E1EF429D9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31651d9eb49_1_59:notes">
            <a:extLst>
              <a:ext uri="{FF2B5EF4-FFF2-40B4-BE49-F238E27FC236}">
                <a16:creationId xmlns:a16="http://schemas.microsoft.com/office/drawing/2014/main" id="{34BDE21F-AA9D-937E-6D5C-5A7C325AF5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7168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651d9eb49_1_2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31651d9eb4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651d9eb49_1_4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31651d9eb4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996010278_1_2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3199601027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>
          <a:extLst>
            <a:ext uri="{FF2B5EF4-FFF2-40B4-BE49-F238E27FC236}">
              <a16:creationId xmlns:a16="http://schemas.microsoft.com/office/drawing/2014/main" id="{1E16A90F-292C-429E-3C19-BD0B348EB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651d9eb49_1_41:notes">
            <a:extLst>
              <a:ext uri="{FF2B5EF4-FFF2-40B4-BE49-F238E27FC236}">
                <a16:creationId xmlns:a16="http://schemas.microsoft.com/office/drawing/2014/main" id="{02D14364-577C-47ED-4874-F9A2592D9B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31651d9eb49_1_41:notes">
            <a:extLst>
              <a:ext uri="{FF2B5EF4-FFF2-40B4-BE49-F238E27FC236}">
                <a16:creationId xmlns:a16="http://schemas.microsoft.com/office/drawing/2014/main" id="{A323E4BD-57CB-DB22-1734-9A5EA62E4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3519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996010278_1_2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3199601027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18B5C1BA-B183-2082-9A36-D7FC9ED8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88f9d3d52_0_5:notes">
            <a:extLst>
              <a:ext uri="{FF2B5EF4-FFF2-40B4-BE49-F238E27FC236}">
                <a16:creationId xmlns:a16="http://schemas.microsoft.com/office/drawing/2014/main" id="{A7E59B56-18C6-D51F-DC97-312DA2BFA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88f9d3d52_0_5:notes">
            <a:extLst>
              <a:ext uri="{FF2B5EF4-FFF2-40B4-BE49-F238E27FC236}">
                <a16:creationId xmlns:a16="http://schemas.microsoft.com/office/drawing/2014/main" id="{73E00426-BE62-2661-5550-5B2208FEA6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188f9d3d52_0_5:notes">
            <a:extLst>
              <a:ext uri="{FF2B5EF4-FFF2-40B4-BE49-F238E27FC236}">
                <a16:creationId xmlns:a16="http://schemas.microsoft.com/office/drawing/2014/main" id="{FD5B157C-DE39-2F1C-CD22-6D025D81F7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34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651d9eb49_1_4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g31651d9eb4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88f9d3d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88f9d3d52_0_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188f9d3d52_0_5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651d9eb49_1_5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g31651d9eb49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996010278_0_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319960102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996010278_0_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3199601027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3E9BFAD1-174D-2E4C-37C5-A518B41B6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996010278_0_5:notes">
            <a:extLst>
              <a:ext uri="{FF2B5EF4-FFF2-40B4-BE49-F238E27FC236}">
                <a16:creationId xmlns:a16="http://schemas.microsoft.com/office/drawing/2014/main" id="{316D27EF-6464-FC34-2F2F-4C0B23D35F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31996010278_0_5:notes">
            <a:extLst>
              <a:ext uri="{FF2B5EF4-FFF2-40B4-BE49-F238E27FC236}">
                <a16:creationId xmlns:a16="http://schemas.microsoft.com/office/drawing/2014/main" id="{7D02E0B0-F629-21E2-C44C-CE4A7A2BD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8080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26269F8A-81AB-DC7E-8A65-190BFC7C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996010278_0_5:notes">
            <a:extLst>
              <a:ext uri="{FF2B5EF4-FFF2-40B4-BE49-F238E27FC236}">
                <a16:creationId xmlns:a16="http://schemas.microsoft.com/office/drawing/2014/main" id="{E30735AB-277D-E071-19FC-5970400BF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31996010278_0_5:notes">
            <a:extLst>
              <a:ext uri="{FF2B5EF4-FFF2-40B4-BE49-F238E27FC236}">
                <a16:creationId xmlns:a16="http://schemas.microsoft.com/office/drawing/2014/main" id="{FC3555DF-88D9-EC50-60E7-714AA21C5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8584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9"/>
          <p:cNvSpPr txBox="1"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ubTitle" idx="1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/>
          <p:nvPr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7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7"/>
          <p:cNvSpPr txBox="1"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8"/>
          <p:cNvSpPr txBox="1"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3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1"/>
          <p:cNvSpPr txBox="1"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/>
          <p:nvPr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8"/>
          <p:cNvSpPr/>
          <p:nvPr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8"/>
          <p:cNvSpPr/>
          <p:nvPr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18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32" name="Google Shape;32;p18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" name="Google Shape;33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2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/>
          <p:nvPr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3"/>
          <p:cNvSpPr/>
          <p:nvPr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23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46" name="Google Shape;46;p23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" name="Google Shape;47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23"/>
          <p:cNvSpPr/>
          <p:nvPr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5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6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svg"/><Relationship Id="rId3" Type="http://schemas.openxmlformats.org/officeDocument/2006/relationships/image" Target="../media/image29.jpeg"/><Relationship Id="rId7" Type="http://schemas.openxmlformats.org/officeDocument/2006/relationships/image" Target="../media/image15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27.svg"/><Relationship Id="rId5" Type="http://schemas.openxmlformats.org/officeDocument/2006/relationships/image" Target="../media/image31.jpeg"/><Relationship Id="rId10" Type="http://schemas.openxmlformats.org/officeDocument/2006/relationships/image" Target="../media/image26.png"/><Relationship Id="rId4" Type="http://schemas.openxmlformats.org/officeDocument/2006/relationships/image" Target="../media/image30.jpeg"/><Relationship Id="rId9" Type="http://schemas.openxmlformats.org/officeDocument/2006/relationships/image" Target="../media/image34.sv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5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comments" Target="../comments/comment1.xml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1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4.sv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8.png"/><Relationship Id="rId21" Type="http://schemas.openxmlformats.org/officeDocument/2006/relationships/image" Target="../media/image83.svg"/><Relationship Id="rId42" Type="http://schemas.openxmlformats.org/officeDocument/2006/relationships/image" Target="../media/image102.png"/><Relationship Id="rId47" Type="http://schemas.openxmlformats.org/officeDocument/2006/relationships/image" Target="../media/image107.svg"/><Relationship Id="rId63" Type="http://schemas.openxmlformats.org/officeDocument/2006/relationships/image" Target="../media/image123.svg"/><Relationship Id="rId68" Type="http://schemas.openxmlformats.org/officeDocument/2006/relationships/image" Target="../media/image128.png"/><Relationship Id="rId84" Type="http://schemas.openxmlformats.org/officeDocument/2006/relationships/image" Target="../media/image47.png"/><Relationship Id="rId89" Type="http://schemas.openxmlformats.org/officeDocument/2006/relationships/image" Target="../media/image145.svg"/><Relationship Id="rId16" Type="http://schemas.openxmlformats.org/officeDocument/2006/relationships/image" Target="../media/image78.png"/><Relationship Id="rId11" Type="http://schemas.openxmlformats.org/officeDocument/2006/relationships/image" Target="../media/image44.svg"/><Relationship Id="rId32" Type="http://schemas.openxmlformats.org/officeDocument/2006/relationships/image" Target="../media/image94.png"/><Relationship Id="rId37" Type="http://schemas.openxmlformats.org/officeDocument/2006/relationships/image" Target="../media/image97.svg"/><Relationship Id="rId53" Type="http://schemas.openxmlformats.org/officeDocument/2006/relationships/image" Target="../media/image113.svg"/><Relationship Id="rId58" Type="http://schemas.openxmlformats.org/officeDocument/2006/relationships/image" Target="../media/image118.png"/><Relationship Id="rId74" Type="http://schemas.openxmlformats.org/officeDocument/2006/relationships/image" Target="../media/image134.png"/><Relationship Id="rId79" Type="http://schemas.openxmlformats.org/officeDocument/2006/relationships/image" Target="../media/image139.svg"/><Relationship Id="rId5" Type="http://schemas.openxmlformats.org/officeDocument/2006/relationships/image" Target="../media/image73.svg"/><Relationship Id="rId90" Type="http://schemas.openxmlformats.org/officeDocument/2006/relationships/image" Target="../media/image146.png"/><Relationship Id="rId95" Type="http://schemas.openxmlformats.org/officeDocument/2006/relationships/image" Target="../media/image151.svg"/><Relationship Id="rId22" Type="http://schemas.openxmlformats.org/officeDocument/2006/relationships/image" Target="../media/image84.png"/><Relationship Id="rId27" Type="http://schemas.openxmlformats.org/officeDocument/2006/relationships/image" Target="../media/image89.svg"/><Relationship Id="rId43" Type="http://schemas.openxmlformats.org/officeDocument/2006/relationships/image" Target="../media/image103.svg"/><Relationship Id="rId48" Type="http://schemas.openxmlformats.org/officeDocument/2006/relationships/image" Target="../media/image108.png"/><Relationship Id="rId64" Type="http://schemas.openxmlformats.org/officeDocument/2006/relationships/image" Target="../media/image124.png"/><Relationship Id="rId69" Type="http://schemas.openxmlformats.org/officeDocument/2006/relationships/image" Target="../media/image129.svg"/><Relationship Id="rId80" Type="http://schemas.openxmlformats.org/officeDocument/2006/relationships/image" Target="../media/image140.png"/><Relationship Id="rId85" Type="http://schemas.openxmlformats.org/officeDocument/2006/relationships/image" Target="../media/image48.svg"/><Relationship Id="rId3" Type="http://schemas.openxmlformats.org/officeDocument/2006/relationships/image" Target="../media/image72.svg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5" Type="http://schemas.openxmlformats.org/officeDocument/2006/relationships/image" Target="../media/image87.svg"/><Relationship Id="rId33" Type="http://schemas.openxmlformats.org/officeDocument/2006/relationships/image" Target="../media/image95.sv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59" Type="http://schemas.openxmlformats.org/officeDocument/2006/relationships/image" Target="../media/image119.svg"/><Relationship Id="rId67" Type="http://schemas.openxmlformats.org/officeDocument/2006/relationships/image" Target="../media/image127.svg"/><Relationship Id="rId20" Type="http://schemas.openxmlformats.org/officeDocument/2006/relationships/image" Target="../media/image82.png"/><Relationship Id="rId41" Type="http://schemas.openxmlformats.org/officeDocument/2006/relationships/image" Target="../media/image101.svg"/><Relationship Id="rId54" Type="http://schemas.openxmlformats.org/officeDocument/2006/relationships/image" Target="../media/image114.png"/><Relationship Id="rId62" Type="http://schemas.openxmlformats.org/officeDocument/2006/relationships/image" Target="../media/image122.png"/><Relationship Id="rId70" Type="http://schemas.openxmlformats.org/officeDocument/2006/relationships/image" Target="../media/image130.png"/><Relationship Id="rId75" Type="http://schemas.openxmlformats.org/officeDocument/2006/relationships/image" Target="../media/image135.svg"/><Relationship Id="rId83" Type="http://schemas.openxmlformats.org/officeDocument/2006/relationships/image" Target="../media/image27.svg"/><Relationship Id="rId88" Type="http://schemas.openxmlformats.org/officeDocument/2006/relationships/image" Target="../media/image144.png"/><Relationship Id="rId91" Type="http://schemas.openxmlformats.org/officeDocument/2006/relationships/image" Target="../media/image147.svg"/><Relationship Id="rId96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5" Type="http://schemas.openxmlformats.org/officeDocument/2006/relationships/image" Target="../media/image77.svg"/><Relationship Id="rId23" Type="http://schemas.openxmlformats.org/officeDocument/2006/relationships/image" Target="../media/image85.svg"/><Relationship Id="rId28" Type="http://schemas.openxmlformats.org/officeDocument/2006/relationships/image" Target="../media/image90.png"/><Relationship Id="rId36" Type="http://schemas.openxmlformats.org/officeDocument/2006/relationships/image" Target="../media/image96.png"/><Relationship Id="rId49" Type="http://schemas.openxmlformats.org/officeDocument/2006/relationships/image" Target="../media/image109.svg"/><Relationship Id="rId57" Type="http://schemas.openxmlformats.org/officeDocument/2006/relationships/image" Target="../media/image117.svg"/><Relationship Id="rId10" Type="http://schemas.openxmlformats.org/officeDocument/2006/relationships/image" Target="../media/image43.png"/><Relationship Id="rId31" Type="http://schemas.openxmlformats.org/officeDocument/2006/relationships/image" Target="../media/image93.svg"/><Relationship Id="rId44" Type="http://schemas.openxmlformats.org/officeDocument/2006/relationships/image" Target="../media/image104.png"/><Relationship Id="rId52" Type="http://schemas.openxmlformats.org/officeDocument/2006/relationships/image" Target="../media/image112.png"/><Relationship Id="rId60" Type="http://schemas.openxmlformats.org/officeDocument/2006/relationships/image" Target="../media/image120.png"/><Relationship Id="rId65" Type="http://schemas.openxmlformats.org/officeDocument/2006/relationships/image" Target="../media/image125.svg"/><Relationship Id="rId73" Type="http://schemas.openxmlformats.org/officeDocument/2006/relationships/image" Target="../media/image133.svg"/><Relationship Id="rId78" Type="http://schemas.openxmlformats.org/officeDocument/2006/relationships/image" Target="../media/image138.png"/><Relationship Id="rId81" Type="http://schemas.openxmlformats.org/officeDocument/2006/relationships/image" Target="../media/image141.svg"/><Relationship Id="rId86" Type="http://schemas.openxmlformats.org/officeDocument/2006/relationships/image" Target="../media/image142.png"/><Relationship Id="rId94" Type="http://schemas.openxmlformats.org/officeDocument/2006/relationships/image" Target="../media/image150.png"/><Relationship Id="rId4" Type="http://schemas.openxmlformats.org/officeDocument/2006/relationships/image" Target="../media/image16.png"/><Relationship Id="rId9" Type="http://schemas.openxmlformats.org/officeDocument/2006/relationships/image" Target="../media/image56.svg"/><Relationship Id="rId13" Type="http://schemas.openxmlformats.org/officeDocument/2006/relationships/image" Target="../media/image75.svg"/><Relationship Id="rId18" Type="http://schemas.openxmlformats.org/officeDocument/2006/relationships/image" Target="../media/image80.png"/><Relationship Id="rId39" Type="http://schemas.openxmlformats.org/officeDocument/2006/relationships/image" Target="../media/image99.svg"/><Relationship Id="rId34" Type="http://schemas.openxmlformats.org/officeDocument/2006/relationships/image" Target="../media/image53.png"/><Relationship Id="rId50" Type="http://schemas.openxmlformats.org/officeDocument/2006/relationships/image" Target="../media/image110.png"/><Relationship Id="rId55" Type="http://schemas.openxmlformats.org/officeDocument/2006/relationships/image" Target="../media/image115.svg"/><Relationship Id="rId76" Type="http://schemas.openxmlformats.org/officeDocument/2006/relationships/image" Target="../media/image136.png"/><Relationship Id="rId97" Type="http://schemas.openxmlformats.org/officeDocument/2006/relationships/image" Target="../media/image36.svg"/><Relationship Id="rId7" Type="http://schemas.openxmlformats.org/officeDocument/2006/relationships/image" Target="../media/image34.svg"/><Relationship Id="rId71" Type="http://schemas.openxmlformats.org/officeDocument/2006/relationships/image" Target="../media/image131.svg"/><Relationship Id="rId92" Type="http://schemas.openxmlformats.org/officeDocument/2006/relationships/image" Target="../media/image148.png"/><Relationship Id="rId2" Type="http://schemas.openxmlformats.org/officeDocument/2006/relationships/image" Target="../media/image71.png"/><Relationship Id="rId29" Type="http://schemas.openxmlformats.org/officeDocument/2006/relationships/image" Target="../media/image91.svg"/><Relationship Id="rId24" Type="http://schemas.openxmlformats.org/officeDocument/2006/relationships/image" Target="../media/image86.png"/><Relationship Id="rId40" Type="http://schemas.openxmlformats.org/officeDocument/2006/relationships/image" Target="../media/image100.png"/><Relationship Id="rId45" Type="http://schemas.openxmlformats.org/officeDocument/2006/relationships/image" Target="../media/image105.svg"/><Relationship Id="rId66" Type="http://schemas.openxmlformats.org/officeDocument/2006/relationships/image" Target="../media/image126.png"/><Relationship Id="rId87" Type="http://schemas.openxmlformats.org/officeDocument/2006/relationships/image" Target="../media/image143.svg"/><Relationship Id="rId61" Type="http://schemas.openxmlformats.org/officeDocument/2006/relationships/image" Target="../media/image121.svg"/><Relationship Id="rId82" Type="http://schemas.openxmlformats.org/officeDocument/2006/relationships/image" Target="../media/image26.png"/><Relationship Id="rId19" Type="http://schemas.openxmlformats.org/officeDocument/2006/relationships/image" Target="../media/image81.svg"/><Relationship Id="rId14" Type="http://schemas.openxmlformats.org/officeDocument/2006/relationships/image" Target="../media/image76.png"/><Relationship Id="rId30" Type="http://schemas.openxmlformats.org/officeDocument/2006/relationships/image" Target="../media/image92.png"/><Relationship Id="rId35" Type="http://schemas.openxmlformats.org/officeDocument/2006/relationships/image" Target="../media/image54.svg"/><Relationship Id="rId56" Type="http://schemas.openxmlformats.org/officeDocument/2006/relationships/image" Target="../media/image116.png"/><Relationship Id="rId77" Type="http://schemas.openxmlformats.org/officeDocument/2006/relationships/image" Target="../media/image137.svg"/><Relationship Id="rId8" Type="http://schemas.openxmlformats.org/officeDocument/2006/relationships/image" Target="../media/image55.png"/><Relationship Id="rId51" Type="http://schemas.openxmlformats.org/officeDocument/2006/relationships/image" Target="../media/image111.svg"/><Relationship Id="rId72" Type="http://schemas.openxmlformats.org/officeDocument/2006/relationships/image" Target="../media/image132.png"/><Relationship Id="rId93" Type="http://schemas.openxmlformats.org/officeDocument/2006/relationships/image" Target="../media/image14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ctrTitle"/>
          </p:nvPr>
        </p:nvSpPr>
        <p:spPr>
          <a:xfrm>
            <a:off x="3289624" y="8209071"/>
            <a:ext cx="41730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Malla Fácil</a:t>
            </a:r>
          </a:p>
        </p:txBody>
      </p:sp>
      <p:sp>
        <p:nvSpPr>
          <p:cNvPr id="75" name="Google Shape;75;p3"/>
          <p:cNvSpPr txBox="1">
            <a:spLocks noGrp="1"/>
          </p:cNvSpPr>
          <p:nvPr>
            <p:ph type="subTitle" idx="1"/>
          </p:nvPr>
        </p:nvSpPr>
        <p:spPr>
          <a:xfrm>
            <a:off x="3727450" y="9617075"/>
            <a:ext cx="79113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/>
              <a:t>Javier de la Jara Vera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/>
              <a:t>David Bravo Aravena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 err="1"/>
              <a:t>Ailyne</a:t>
            </a:r>
            <a:r>
              <a:rPr lang="es-CL"/>
              <a:t> Jara Sandoval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2400" b="1">
                <a:latin typeface="Arial"/>
                <a:ea typeface="Arial"/>
                <a:cs typeface="Arial"/>
                <a:sym typeface="Arial"/>
              </a:rPr>
              <a:t>				Maipú, </a:t>
            </a:r>
            <a:r>
              <a:rPr lang="es-CL" b="1"/>
              <a:t>10 </a:t>
            </a:r>
            <a:r>
              <a:rPr lang="es-CL" sz="2400" b="1">
                <a:latin typeface="Arial"/>
                <a:ea typeface="Arial"/>
                <a:cs typeface="Arial"/>
                <a:sym typeface="Arial"/>
              </a:rPr>
              <a:t>Diciembre 2024</a:t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CAPSTONE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5376154" y="9053820"/>
            <a:ext cx="53723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Accede, compara, elige. Así de fácil.​</a:t>
            </a:r>
            <a:endParaRPr lang="es-ES" sz="20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F8B90E4-8583-E1F7-20BA-BFD23BCEB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657" y="739787"/>
            <a:ext cx="2284414" cy="22907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2373056" y="766498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Objetivos</a:t>
            </a:r>
            <a:endParaRPr/>
          </a:p>
        </p:txBody>
      </p:sp>
      <p:sp>
        <p:nvSpPr>
          <p:cNvPr id="182" name="Google Shape;182;p10"/>
          <p:cNvSpPr txBox="1"/>
          <p:nvPr/>
        </p:nvSpPr>
        <p:spPr>
          <a:xfrm>
            <a:off x="2786299" y="6010136"/>
            <a:ext cx="14801850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A2A2A"/>
              </a:buClr>
              <a:buSzPts val="2500"/>
            </a:pPr>
            <a:r>
              <a:rPr lang="es-CL" sz="28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Ser la plataforma de información educativa más influyente de Chile, en Santiago.</a:t>
            </a:r>
            <a:br>
              <a:rPr lang="es-CL" sz="28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500"/>
            </a:pPr>
            <a:r>
              <a:rPr lang="es-CL" sz="28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Empoderar a estudiantes de educación media y futuros profesionales con las herramientas necesarias para tomar decisiones informadas sobre su futuro académico.</a:t>
            </a:r>
            <a:br>
              <a:rPr lang="es-CL" sz="28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500"/>
            </a:pPr>
            <a:r>
              <a:rPr lang="es-CL" sz="28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Revolucionar la forma para explorar y elegir carreras de educación superior.</a:t>
            </a:r>
            <a:endParaRPr sz="28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/>
          <p:cNvSpPr txBox="1"/>
          <p:nvPr/>
        </p:nvSpPr>
        <p:spPr>
          <a:xfrm>
            <a:off x="1104900" y="2711347"/>
            <a:ext cx="1796415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A2A2A"/>
              </a:buClr>
              <a:buSzPts val="2500"/>
            </a:pPr>
            <a:r>
              <a:rPr lang="es-MX" sz="4000" b="1">
                <a:solidFill>
                  <a:srgbClr val="2A2A2A"/>
                </a:solidFill>
              </a:rPr>
              <a:t>Desarrollar una plataforma accesible y amigable que permita a los estudiantes en Chile encontrar, comparar y analizar información de las carreras ofrecidas por universidades e institutos.</a:t>
            </a:r>
            <a:endParaRPr lang="es-MX" sz="4000" b="1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1664971" y="2285947"/>
            <a:ext cx="73092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620000" y="5320000"/>
            <a:ext cx="689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4800" b="1">
              <a:solidFill>
                <a:schemeClr val="dk1"/>
              </a:solidFill>
            </a:endParaRPr>
          </a:p>
        </p:txBody>
      </p:sp>
      <p:pic>
        <p:nvPicPr>
          <p:cNvPr id="186" name="Google Shape;18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8149" y="6379637"/>
            <a:ext cx="13811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42">
            <a:extLst>
              <a:ext uri="{FF2B5EF4-FFF2-40B4-BE49-F238E27FC236}">
                <a16:creationId xmlns:a16="http://schemas.microsoft.com/office/drawing/2014/main" id="{997881A5-144B-6936-1B24-53CD40281348}"/>
              </a:ext>
            </a:extLst>
          </p:cNvPr>
          <p:cNvSpPr/>
          <p:nvPr/>
        </p:nvSpPr>
        <p:spPr>
          <a:xfrm>
            <a:off x="1960434" y="5821532"/>
            <a:ext cx="825241" cy="965707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" name="Freeform 42">
            <a:extLst>
              <a:ext uri="{FF2B5EF4-FFF2-40B4-BE49-F238E27FC236}">
                <a16:creationId xmlns:a16="http://schemas.microsoft.com/office/drawing/2014/main" id="{6B7A2B66-D873-7B8F-6DFC-D56D1E5EFB3E}"/>
              </a:ext>
            </a:extLst>
          </p:cNvPr>
          <p:cNvSpPr/>
          <p:nvPr/>
        </p:nvSpPr>
        <p:spPr>
          <a:xfrm>
            <a:off x="1961785" y="7004516"/>
            <a:ext cx="825241" cy="965707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" name="Freeform 42">
            <a:extLst>
              <a:ext uri="{FF2B5EF4-FFF2-40B4-BE49-F238E27FC236}">
                <a16:creationId xmlns:a16="http://schemas.microsoft.com/office/drawing/2014/main" id="{A054651A-B19E-B8BA-5853-9795F5128BAB}"/>
              </a:ext>
            </a:extLst>
          </p:cNvPr>
          <p:cNvSpPr/>
          <p:nvPr/>
        </p:nvSpPr>
        <p:spPr>
          <a:xfrm>
            <a:off x="1960435" y="8196619"/>
            <a:ext cx="825241" cy="965707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314234C1-A69F-BF45-E506-1D2B62E5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>
            <a:extLst>
              <a:ext uri="{FF2B5EF4-FFF2-40B4-BE49-F238E27FC236}">
                <a16:creationId xmlns:a16="http://schemas.microsoft.com/office/drawing/2014/main" id="{A15A4B67-8B6D-AAD4-E010-8AEF609FFC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3056" y="766498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Objetivos</a:t>
            </a:r>
            <a:endParaRPr/>
          </a:p>
        </p:txBody>
      </p:sp>
      <p:sp>
        <p:nvSpPr>
          <p:cNvPr id="182" name="Google Shape;182;p10">
            <a:extLst>
              <a:ext uri="{FF2B5EF4-FFF2-40B4-BE49-F238E27FC236}">
                <a16:creationId xmlns:a16="http://schemas.microsoft.com/office/drawing/2014/main" id="{C3AEAD3D-6AD7-AD15-C7DD-E19B90C74F7A}"/>
              </a:ext>
            </a:extLst>
          </p:cNvPr>
          <p:cNvSpPr txBox="1"/>
          <p:nvPr/>
        </p:nvSpPr>
        <p:spPr>
          <a:xfrm>
            <a:off x="1293425" y="6280715"/>
            <a:ext cx="10932988" cy="370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A2A2A"/>
              </a:buClr>
              <a:buSzPts val="2500"/>
              <a:buFont typeface="Arial"/>
              <a:buChar char="●"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Ser la plataforma de información educativa más influyente de Chile, en Santiago.</a:t>
            </a:r>
            <a:b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</a:b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500"/>
              <a:buFont typeface="Arial"/>
              <a:buChar char="●"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Empoderar a estudiantes de educación media y futuros profesionales con las herramientas necesarias para tomar decisiones informadas sobre su futuro académico.</a:t>
            </a:r>
            <a:b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</a:b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500"/>
              <a:buFont typeface="Arial"/>
              <a:buChar char="●"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Revolucionar la forma para explorar y elegir carreras de educación superior.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>
            <a:extLst>
              <a:ext uri="{FF2B5EF4-FFF2-40B4-BE49-F238E27FC236}">
                <a16:creationId xmlns:a16="http://schemas.microsoft.com/office/drawing/2014/main" id="{7DB6C131-3A23-A7E8-2680-DC9315590B37}"/>
              </a:ext>
            </a:extLst>
          </p:cNvPr>
          <p:cNvSpPr txBox="1"/>
          <p:nvPr/>
        </p:nvSpPr>
        <p:spPr>
          <a:xfrm>
            <a:off x="1293425" y="3166933"/>
            <a:ext cx="10932988" cy="140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A2A2A"/>
              </a:buClr>
              <a:buSzPts val="2500"/>
              <a:buFont typeface="Arial"/>
              <a:buChar char="●"/>
            </a:pPr>
            <a:r>
              <a:rPr lang="es-CL" sz="2500">
                <a:solidFill>
                  <a:srgbClr val="2A2A2A"/>
                </a:solidFill>
              </a:rPr>
              <a:t>Desarrollar una plataforma accesible y amigable que permita a los estudiantes en Chile encontrar, comparar y analizar información de las carreras ofrecidas por universidades e institutos.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>
            <a:extLst>
              <a:ext uri="{FF2B5EF4-FFF2-40B4-BE49-F238E27FC236}">
                <a16:creationId xmlns:a16="http://schemas.microsoft.com/office/drawing/2014/main" id="{0DDDB6E5-E89A-58C5-3D05-02F6E37BB386}"/>
              </a:ext>
            </a:extLst>
          </p:cNvPr>
          <p:cNvSpPr txBox="1"/>
          <p:nvPr/>
        </p:nvSpPr>
        <p:spPr>
          <a:xfrm>
            <a:off x="1620000" y="2285947"/>
            <a:ext cx="73092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4800" b="1">
                <a:solidFill>
                  <a:schemeClr val="dk1"/>
                </a:solidFill>
              </a:rPr>
              <a:t>Objetivo</a:t>
            </a: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L" sz="4800" b="1">
                <a:solidFill>
                  <a:schemeClr val="dk1"/>
                </a:solidFill>
              </a:rPr>
              <a:t>General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>
            <a:extLst>
              <a:ext uri="{FF2B5EF4-FFF2-40B4-BE49-F238E27FC236}">
                <a16:creationId xmlns:a16="http://schemas.microsoft.com/office/drawing/2014/main" id="{7635194E-A3AF-FF5E-C1B1-5983C7DADECB}"/>
              </a:ext>
            </a:extLst>
          </p:cNvPr>
          <p:cNvSpPr txBox="1"/>
          <p:nvPr/>
        </p:nvSpPr>
        <p:spPr>
          <a:xfrm>
            <a:off x="1620000" y="5320000"/>
            <a:ext cx="689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4800" b="1">
                <a:solidFill>
                  <a:schemeClr val="dk1"/>
                </a:solidFill>
              </a:rPr>
              <a:t>Objetivos Específicos</a:t>
            </a:r>
            <a:endParaRPr sz="4800" b="1">
              <a:solidFill>
                <a:schemeClr val="dk1"/>
              </a:solidFill>
            </a:endParaRPr>
          </a:p>
        </p:txBody>
      </p:sp>
      <p:pic>
        <p:nvPicPr>
          <p:cNvPr id="186" name="Google Shape;186;p10">
            <a:extLst>
              <a:ext uri="{FF2B5EF4-FFF2-40B4-BE49-F238E27FC236}">
                <a16:creationId xmlns:a16="http://schemas.microsoft.com/office/drawing/2014/main" id="{59275A90-0705-47C8-7532-C1CA9EDAAB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8149" y="2014091"/>
            <a:ext cx="13811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>
            <a:extLst>
              <a:ext uri="{FF2B5EF4-FFF2-40B4-BE49-F238E27FC236}">
                <a16:creationId xmlns:a16="http://schemas.microsoft.com/office/drawing/2014/main" id="{23176DC4-EBF1-5BF6-9E37-FDC9837C84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8088" y="1869857"/>
            <a:ext cx="7849757" cy="763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>
            <a:extLst>
              <a:ext uri="{FF2B5EF4-FFF2-40B4-BE49-F238E27FC236}">
                <a16:creationId xmlns:a16="http://schemas.microsoft.com/office/drawing/2014/main" id="{B11B70F6-0FB0-93CC-A3F9-6DA75339E32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59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266495" y="8793624"/>
            <a:ext cx="10393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Roles</a:t>
            </a:r>
            <a:endParaRPr/>
          </a:p>
        </p:txBody>
      </p:sp>
      <p:sp>
        <p:nvSpPr>
          <p:cNvPr id="194" name="Google Shape;194;p9"/>
          <p:cNvSpPr txBox="1"/>
          <p:nvPr/>
        </p:nvSpPr>
        <p:spPr>
          <a:xfrm>
            <a:off x="8957136" y="7701046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9;p8">
            <a:extLst>
              <a:ext uri="{FF2B5EF4-FFF2-40B4-BE49-F238E27FC236}">
                <a16:creationId xmlns:a16="http://schemas.microsoft.com/office/drawing/2014/main" id="{9A0D8CB0-3C92-DD28-01FE-EA1C5490D9F3}"/>
              </a:ext>
            </a:extLst>
          </p:cNvPr>
          <p:cNvSpPr/>
          <p:nvPr/>
        </p:nvSpPr>
        <p:spPr>
          <a:xfrm>
            <a:off x="8007979" y="6019651"/>
            <a:ext cx="4362893" cy="1247153"/>
          </a:xfrm>
          <a:prstGeom prst="flowChartTerminator">
            <a:avLst/>
          </a:prstGeom>
          <a:solidFill>
            <a:srgbClr val="257CE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9;p8">
            <a:extLst>
              <a:ext uri="{FF2B5EF4-FFF2-40B4-BE49-F238E27FC236}">
                <a16:creationId xmlns:a16="http://schemas.microsoft.com/office/drawing/2014/main" id="{9270D482-2B7E-6335-9B1D-6F30CDBC72BD}"/>
              </a:ext>
            </a:extLst>
          </p:cNvPr>
          <p:cNvSpPr/>
          <p:nvPr/>
        </p:nvSpPr>
        <p:spPr>
          <a:xfrm>
            <a:off x="1766386" y="6018603"/>
            <a:ext cx="4362893" cy="1247153"/>
          </a:xfrm>
          <a:prstGeom prst="flowChartTerminator">
            <a:avLst/>
          </a:prstGeom>
          <a:solidFill>
            <a:srgbClr val="257CE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9;p8">
            <a:extLst>
              <a:ext uri="{FF2B5EF4-FFF2-40B4-BE49-F238E27FC236}">
                <a16:creationId xmlns:a16="http://schemas.microsoft.com/office/drawing/2014/main" id="{EF07158E-893D-5AD7-35B8-BB18374D08ED}"/>
              </a:ext>
            </a:extLst>
          </p:cNvPr>
          <p:cNvSpPr/>
          <p:nvPr/>
        </p:nvSpPr>
        <p:spPr>
          <a:xfrm>
            <a:off x="14249572" y="5974775"/>
            <a:ext cx="4362893" cy="1247153"/>
          </a:xfrm>
          <a:prstGeom prst="flowChartTerminator">
            <a:avLst/>
          </a:prstGeom>
          <a:solidFill>
            <a:srgbClr val="257CE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8" descr="Un hombre con lentes y cabello cort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3627" y="3206325"/>
            <a:ext cx="2487482" cy="2487482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8" descr="La cara de una person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5683" y="3197033"/>
            <a:ext cx="2487482" cy="2487482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" name="Google Shape;203;p8" descr="Mujer posando para la cámara con una chaqueta negra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87276" y="3206325"/>
            <a:ext cx="2487482" cy="2487482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" name="Google Shape;204;p8"/>
          <p:cNvSpPr txBox="1"/>
          <p:nvPr/>
        </p:nvSpPr>
        <p:spPr>
          <a:xfrm>
            <a:off x="1911944" y="6146309"/>
            <a:ext cx="41033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David Bravo Aravena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2763627" y="6565407"/>
            <a:ext cx="24874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Desarrollador</a:t>
            </a:r>
            <a:r>
              <a:rPr lang="es-C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8261805" y="6196409"/>
            <a:ext cx="385523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Javier de la Jara Vera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8"/>
          <p:cNvSpPr txBox="1"/>
          <p:nvPr/>
        </p:nvSpPr>
        <p:spPr>
          <a:xfrm>
            <a:off x="9176860" y="6643228"/>
            <a:ext cx="17503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Negocio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>
            <a:spLocks/>
          </p:cNvSpPr>
          <p:nvPr/>
        </p:nvSpPr>
        <p:spPr>
          <a:xfrm>
            <a:off x="14396684" y="6196409"/>
            <a:ext cx="406866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Ailyne Jara Sandoval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 txBox="1">
            <a:spLocks/>
          </p:cNvSpPr>
          <p:nvPr/>
        </p:nvSpPr>
        <p:spPr>
          <a:xfrm>
            <a:off x="15010552" y="6611392"/>
            <a:ext cx="28409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Analista de Calidad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0;p8">
            <a:extLst>
              <a:ext uri="{FF2B5EF4-FFF2-40B4-BE49-F238E27FC236}">
                <a16:creationId xmlns:a16="http://schemas.microsoft.com/office/drawing/2014/main" id="{11FE2439-617C-A46B-529A-5C4757D4697C}"/>
              </a:ext>
            </a:extLst>
          </p:cNvPr>
          <p:cNvSpPr txBox="1">
            <a:spLocks/>
          </p:cNvSpPr>
          <p:nvPr/>
        </p:nvSpPr>
        <p:spPr>
          <a:xfrm>
            <a:off x="5560298" y="810831"/>
            <a:ext cx="8983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Clr>
                <a:schemeClr val="dk1"/>
              </a:buClr>
            </a:pPr>
            <a:r>
              <a:rPr lang="es-CL">
                <a:solidFill>
                  <a:schemeClr val="dk1"/>
                </a:solidFill>
              </a:rPr>
              <a:t>Equipo de trabajo</a:t>
            </a:r>
            <a:endParaRPr lang="es-CL"/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A7AF8A25-A3C7-50C9-A10B-C9749445DD76}"/>
              </a:ext>
            </a:extLst>
          </p:cNvPr>
          <p:cNvSpPr txBox="1"/>
          <p:nvPr/>
        </p:nvSpPr>
        <p:spPr>
          <a:xfrm>
            <a:off x="1757088" y="7601938"/>
            <a:ext cx="438148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34"/>
              </a:lnSpc>
              <a:spcBef>
                <a:spcPct val="0"/>
              </a:spcBef>
            </a:pPr>
            <a:r>
              <a:rPr lang="es-CL" sz="280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¡Aportando en cada línea de código!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165A91D-9207-72A2-7D3D-3B59CCE8929F}"/>
              </a:ext>
            </a:extLst>
          </p:cNvPr>
          <p:cNvSpPr txBox="1"/>
          <p:nvPr/>
        </p:nvSpPr>
        <p:spPr>
          <a:xfrm>
            <a:off x="7479247" y="7601940"/>
            <a:ext cx="5798603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ts val="2534"/>
              </a:lnSpc>
              <a:spcBef>
                <a:spcPct val="0"/>
              </a:spcBef>
              <a:defRPr sz="206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</a:defRPr>
            </a:lvl1pPr>
          </a:lstStyle>
          <a:p>
            <a:pPr algn="ctr"/>
            <a:r>
              <a:rPr lang="es-ES" sz="2800">
                <a:sym typeface="DM Sans Italics"/>
              </a:rPr>
              <a:t>¡Transformando ideas en oportunidades de éxito!</a:t>
            </a:r>
            <a:endParaRPr lang="en-US" sz="2800">
              <a:sym typeface="DM Sans Italics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97827590-3B0C-93AF-8354-062AE07451C2}"/>
              </a:ext>
            </a:extLst>
          </p:cNvPr>
          <p:cNvSpPr txBox="1"/>
          <p:nvPr/>
        </p:nvSpPr>
        <p:spPr>
          <a:xfrm>
            <a:off x="13832084" y="7601939"/>
            <a:ext cx="519786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ts val="2534"/>
              </a:lnSpc>
              <a:spcBef>
                <a:spcPct val="0"/>
              </a:spcBef>
              <a:defRPr sz="206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</a:defRPr>
            </a:lvl1pPr>
          </a:lstStyle>
          <a:p>
            <a:pPr algn="ctr"/>
            <a:r>
              <a:rPr lang="es-ES" sz="2800">
                <a:sym typeface="DM Sans Italics"/>
              </a:rPr>
              <a:t>¡Garantizando la excelencia en cada detalle!</a:t>
            </a:r>
            <a:endParaRPr lang="en-US" sz="2800">
              <a:sym typeface="DM Sans Itali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CC407FB-CF66-E2EC-3CF6-1AB3EC8B1401}"/>
              </a:ext>
            </a:extLst>
          </p:cNvPr>
          <p:cNvSpPr/>
          <p:nvPr/>
        </p:nvSpPr>
        <p:spPr>
          <a:xfrm>
            <a:off x="5296313" y="4820682"/>
            <a:ext cx="864695" cy="938032"/>
          </a:xfrm>
          <a:custGeom>
            <a:avLst/>
            <a:gdLst/>
            <a:ahLst/>
            <a:cxnLst/>
            <a:rect l="l" t="t" r="r" b="b"/>
            <a:pathLst>
              <a:path w="786583" h="853295">
                <a:moveTo>
                  <a:pt x="0" y="0"/>
                </a:moveTo>
                <a:lnTo>
                  <a:pt x="786583" y="0"/>
                </a:lnTo>
                <a:lnTo>
                  <a:pt x="786583" y="853295"/>
                </a:lnTo>
                <a:lnTo>
                  <a:pt x="0" y="8532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6" name="Freeform 42">
            <a:extLst>
              <a:ext uri="{FF2B5EF4-FFF2-40B4-BE49-F238E27FC236}">
                <a16:creationId xmlns:a16="http://schemas.microsoft.com/office/drawing/2014/main" id="{BF3E6ABD-53B5-E13A-2250-AAEF3C05E952}"/>
              </a:ext>
            </a:extLst>
          </p:cNvPr>
          <p:cNvSpPr/>
          <p:nvPr/>
        </p:nvSpPr>
        <p:spPr>
          <a:xfrm>
            <a:off x="17695994" y="4839422"/>
            <a:ext cx="825241" cy="965707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7" name="Freeform 51">
            <a:extLst>
              <a:ext uri="{FF2B5EF4-FFF2-40B4-BE49-F238E27FC236}">
                <a16:creationId xmlns:a16="http://schemas.microsoft.com/office/drawing/2014/main" id="{4B390A1A-30E3-A9DA-6031-1769027A6AA3}"/>
              </a:ext>
            </a:extLst>
          </p:cNvPr>
          <p:cNvSpPr/>
          <p:nvPr/>
        </p:nvSpPr>
        <p:spPr>
          <a:xfrm>
            <a:off x="11388103" y="4750254"/>
            <a:ext cx="982769" cy="1078889"/>
          </a:xfrm>
          <a:custGeom>
            <a:avLst/>
            <a:gdLst/>
            <a:ahLst/>
            <a:cxnLst/>
            <a:rect l="l" t="t" r="r" b="b"/>
            <a:pathLst>
              <a:path w="893991" h="981428">
                <a:moveTo>
                  <a:pt x="0" y="0"/>
                </a:moveTo>
                <a:lnTo>
                  <a:pt x="893991" y="0"/>
                </a:lnTo>
                <a:lnTo>
                  <a:pt x="893991" y="981428"/>
                </a:lnTo>
                <a:lnTo>
                  <a:pt x="0" y="9814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480C02-7B32-EA21-C7AA-00557DA1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515" y="8493581"/>
            <a:ext cx="2236958" cy="22431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>
            <a:spLocks noGrp="1"/>
          </p:cNvSpPr>
          <p:nvPr>
            <p:ph type="title"/>
          </p:nvPr>
        </p:nvSpPr>
        <p:spPr>
          <a:xfrm>
            <a:off x="7026688" y="9007474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Metodología</a:t>
            </a:r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7026688" y="7781855"/>
            <a:ext cx="167095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9D7EC1D-5372-801B-6F5F-862264A8EF5C}"/>
              </a:ext>
            </a:extLst>
          </p:cNvPr>
          <p:cNvSpPr/>
          <p:nvPr/>
        </p:nvSpPr>
        <p:spPr>
          <a:xfrm>
            <a:off x="13107610" y="4665849"/>
            <a:ext cx="5031899" cy="4662011"/>
          </a:xfrm>
          <a:prstGeom prst="roundRect">
            <a:avLst/>
          </a:prstGeom>
          <a:solidFill>
            <a:srgbClr val="D5E8D4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D630E12-16EC-B2EC-357C-EA5C531E82C6}"/>
              </a:ext>
            </a:extLst>
          </p:cNvPr>
          <p:cNvSpPr/>
          <p:nvPr/>
        </p:nvSpPr>
        <p:spPr>
          <a:xfrm>
            <a:off x="7457997" y="4663200"/>
            <a:ext cx="5188099" cy="4653078"/>
          </a:xfrm>
          <a:prstGeom prst="roundRect">
            <a:avLst/>
          </a:prstGeom>
          <a:solidFill>
            <a:srgbClr val="DAE8FC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i="1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D6B4ED2-E50F-4278-9A6E-A6FBBCB0B854}"/>
              </a:ext>
            </a:extLst>
          </p:cNvPr>
          <p:cNvSpPr/>
          <p:nvPr/>
        </p:nvSpPr>
        <p:spPr>
          <a:xfrm>
            <a:off x="1808390" y="4665849"/>
            <a:ext cx="5188098" cy="4653078"/>
          </a:xfrm>
          <a:prstGeom prst="roundRect">
            <a:avLst/>
          </a:prstGeom>
          <a:solidFill>
            <a:srgbClr val="E1D5E7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3" name="Google Shape;223;p12"/>
          <p:cNvSpPr txBox="1">
            <a:spLocks noGrp="1"/>
          </p:cNvSpPr>
          <p:nvPr>
            <p:ph type="body" idx="1"/>
          </p:nvPr>
        </p:nvSpPr>
        <p:spPr>
          <a:xfrm>
            <a:off x="948453" y="775457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Metodología</a:t>
            </a:r>
            <a:endParaRPr/>
          </a:p>
        </p:txBody>
      </p:sp>
      <p:grpSp>
        <p:nvGrpSpPr>
          <p:cNvPr id="224" name="Google Shape;224;p12"/>
          <p:cNvGrpSpPr/>
          <p:nvPr/>
        </p:nvGrpSpPr>
        <p:grpSpPr>
          <a:xfrm>
            <a:off x="1666765" y="2547841"/>
            <a:ext cx="17228373" cy="1772840"/>
            <a:chOff x="71481" y="1350287"/>
            <a:chExt cx="17228373" cy="1772840"/>
          </a:xfrm>
        </p:grpSpPr>
        <p:sp>
          <p:nvSpPr>
            <p:cNvPr id="225" name="Google Shape;225;p12"/>
            <p:cNvSpPr/>
            <p:nvPr/>
          </p:nvSpPr>
          <p:spPr>
            <a:xfrm>
              <a:off x="71481" y="1354093"/>
              <a:ext cx="6153611" cy="1754582"/>
            </a:xfrm>
            <a:prstGeom prst="chevron">
              <a:avLst>
                <a:gd name="adj" fmla="val 50000"/>
              </a:avLst>
            </a:prstGeom>
            <a:solidFill>
              <a:srgbClr val="257CE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 txBox="1"/>
            <p:nvPr/>
          </p:nvSpPr>
          <p:spPr>
            <a:xfrm>
              <a:off x="948772" y="1354093"/>
              <a:ext cx="4399029" cy="1754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64000" rIns="64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s-CL" sz="4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0</a:t>
              </a:r>
              <a:endPara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613754" y="1350287"/>
              <a:ext cx="6153611" cy="1754582"/>
            </a:xfrm>
            <a:prstGeom prst="chevron">
              <a:avLst>
                <a:gd name="adj" fmla="val 50000"/>
              </a:avLst>
            </a:prstGeom>
            <a:solidFill>
              <a:srgbClr val="257CE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 txBox="1"/>
            <p:nvPr/>
          </p:nvSpPr>
          <p:spPr>
            <a:xfrm>
              <a:off x="6491045" y="1350287"/>
              <a:ext cx="4399029" cy="1754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64000" rIns="64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s-CL" sz="4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Sprint 1</a:t>
              </a:r>
              <a:endPara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11146243" y="1368545"/>
              <a:ext cx="6153611" cy="1754582"/>
            </a:xfrm>
            <a:prstGeom prst="chevron">
              <a:avLst>
                <a:gd name="adj" fmla="val 50000"/>
              </a:avLst>
            </a:prstGeom>
            <a:solidFill>
              <a:srgbClr val="257CE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 txBox="1"/>
            <p:nvPr/>
          </p:nvSpPr>
          <p:spPr>
            <a:xfrm>
              <a:off x="12023534" y="1368545"/>
              <a:ext cx="4399029" cy="1754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64000" rIns="64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s-CL" sz="4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Sprint 2</a:t>
              </a:r>
              <a:endPara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12"/>
          <p:cNvSpPr txBox="1"/>
          <p:nvPr/>
        </p:nvSpPr>
        <p:spPr>
          <a:xfrm>
            <a:off x="7872730" y="1693123"/>
            <a:ext cx="43586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INCREMENTOS</a:t>
            </a:r>
          </a:p>
        </p:txBody>
      </p:sp>
      <p:sp>
        <p:nvSpPr>
          <p:cNvPr id="232" name="Google Shape;232;p12"/>
          <p:cNvSpPr txBox="1"/>
          <p:nvPr/>
        </p:nvSpPr>
        <p:spPr>
          <a:xfrm>
            <a:off x="8968667" y="4746997"/>
            <a:ext cx="21667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09/10 – 23/10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165 Points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2644206" y="4762928"/>
            <a:ext cx="351646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23/09 – 07/10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 </a:t>
            </a:r>
            <a:r>
              <a:rPr lang="es-CL" sz="24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14540178" y="4762928"/>
            <a:ext cx="21667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25/10 – 21/11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142 Points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2"/>
          <p:cNvSpPr txBox="1"/>
          <p:nvPr/>
        </p:nvSpPr>
        <p:spPr>
          <a:xfrm>
            <a:off x="2341502" y="5654675"/>
            <a:ext cx="4121873" cy="32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Configuración del entorno de programación.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ES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 de estructura de modelos de datos (</a:t>
            </a:r>
            <a:r>
              <a:rPr lang="es-ES" sz="2400" b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es-ES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s-ES"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ES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Creación de mockups para la aplicación.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7872730" y="5654675"/>
            <a:ext cx="435864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Autenticación y Registro.</a:t>
            </a:r>
            <a:endParaRPr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Exploración y </a:t>
            </a:r>
            <a:r>
              <a:rPr lang="es-CL" sz="2400">
                <a:solidFill>
                  <a:schemeClr val="dk1"/>
                </a:solidFill>
              </a:rPr>
              <a:t>visualización de la información</a:t>
            </a: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Integración de Mapa.</a:t>
            </a:r>
            <a:endParaRPr sz="1800" b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3500954" y="5593925"/>
            <a:ext cx="4794756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Comparación de Carreras.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de Favoritos.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Generación de Archivos JSON para Instituciones.</a:t>
            </a:r>
            <a:b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L" sz="2400" b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Implementación de Back office para administrar información.</a:t>
            </a:r>
            <a:endParaRPr sz="2400" b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2;p12">
            <a:extLst>
              <a:ext uri="{FF2B5EF4-FFF2-40B4-BE49-F238E27FC236}">
                <a16:creationId xmlns:a16="http://schemas.microsoft.com/office/drawing/2014/main" id="{CC0DA2E0-FA75-51FF-2AB3-4C727D2730A5}"/>
              </a:ext>
            </a:extLst>
          </p:cNvPr>
          <p:cNvSpPr txBox="1"/>
          <p:nvPr/>
        </p:nvSpPr>
        <p:spPr>
          <a:xfrm>
            <a:off x="8968667" y="9846129"/>
            <a:ext cx="21667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326 </a:t>
            </a:r>
            <a:r>
              <a:rPr lang="es-ES" sz="24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endParaRPr lang="es-ES"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712EFB5E-E8EB-156A-CBF7-216E58761C9A}"/>
              </a:ext>
            </a:extLst>
          </p:cNvPr>
          <p:cNvSpPr/>
          <p:nvPr/>
        </p:nvSpPr>
        <p:spPr>
          <a:xfrm>
            <a:off x="17156513" y="3120350"/>
            <a:ext cx="541257" cy="618900"/>
          </a:xfrm>
          <a:custGeom>
            <a:avLst/>
            <a:gdLst/>
            <a:ahLst/>
            <a:cxnLst/>
            <a:rect l="l" t="t" r="r" b="b"/>
            <a:pathLst>
              <a:path w="699051" h="799330">
                <a:moveTo>
                  <a:pt x="0" y="0"/>
                </a:moveTo>
                <a:lnTo>
                  <a:pt x="699050" y="0"/>
                </a:lnTo>
                <a:lnTo>
                  <a:pt x="699050" y="799330"/>
                </a:lnTo>
                <a:lnTo>
                  <a:pt x="0" y="799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FF5A5F1A-48EC-EFF1-E317-A506A7886797}"/>
              </a:ext>
            </a:extLst>
          </p:cNvPr>
          <p:cNvSpPr/>
          <p:nvPr/>
        </p:nvSpPr>
        <p:spPr>
          <a:xfrm>
            <a:off x="11603328" y="3069963"/>
            <a:ext cx="628622" cy="645041"/>
          </a:xfrm>
          <a:custGeom>
            <a:avLst/>
            <a:gdLst/>
            <a:ahLst/>
            <a:cxnLst/>
            <a:rect l="l" t="t" r="r" b="b"/>
            <a:pathLst>
              <a:path w="882477" h="905526">
                <a:moveTo>
                  <a:pt x="0" y="0"/>
                </a:moveTo>
                <a:lnTo>
                  <a:pt x="882477" y="0"/>
                </a:lnTo>
                <a:lnTo>
                  <a:pt x="882477" y="905526"/>
                </a:lnTo>
                <a:lnTo>
                  <a:pt x="0" y="90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B5607523-6969-EC90-2E6A-202CECAB0F5D}"/>
              </a:ext>
            </a:extLst>
          </p:cNvPr>
          <p:cNvSpPr/>
          <p:nvPr/>
        </p:nvSpPr>
        <p:spPr>
          <a:xfrm>
            <a:off x="5719450" y="4826697"/>
            <a:ext cx="681509" cy="671596"/>
          </a:xfrm>
          <a:custGeom>
            <a:avLst/>
            <a:gdLst/>
            <a:ahLst/>
            <a:cxnLst/>
            <a:rect l="l" t="t" r="r" b="b"/>
            <a:pathLst>
              <a:path w="741528" h="730742">
                <a:moveTo>
                  <a:pt x="0" y="0"/>
                </a:moveTo>
                <a:lnTo>
                  <a:pt x="741528" y="0"/>
                </a:lnTo>
                <a:lnTo>
                  <a:pt x="74152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/>
          <a:p>
            <a:endParaRPr lang="es-CL" sz="1539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6916DFAC-6EF4-76B7-A200-21389B41BF68}"/>
              </a:ext>
            </a:extLst>
          </p:cNvPr>
          <p:cNvSpPr/>
          <p:nvPr/>
        </p:nvSpPr>
        <p:spPr>
          <a:xfrm>
            <a:off x="6082485" y="3069963"/>
            <a:ext cx="687908" cy="677902"/>
          </a:xfrm>
          <a:custGeom>
            <a:avLst/>
            <a:gdLst/>
            <a:ahLst/>
            <a:cxnLst/>
            <a:rect l="l" t="t" r="r" b="b"/>
            <a:pathLst>
              <a:path w="741528" h="730742">
                <a:moveTo>
                  <a:pt x="0" y="0"/>
                </a:moveTo>
                <a:lnTo>
                  <a:pt x="741528" y="0"/>
                </a:lnTo>
                <a:lnTo>
                  <a:pt x="74152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Topología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>
          <a:extLst>
            <a:ext uri="{FF2B5EF4-FFF2-40B4-BE49-F238E27FC236}">
              <a16:creationId xmlns:a16="http://schemas.microsoft.com/office/drawing/2014/main" id="{BA758581-EB46-EFFE-A1EF-BBCFC506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>
            <a:extLst>
              <a:ext uri="{FF2B5EF4-FFF2-40B4-BE49-F238E27FC236}">
                <a16:creationId xmlns:a16="http://schemas.microsoft.com/office/drawing/2014/main" id="{2AFCE9DD-3C97-2AD9-9E82-FA2FD48EA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Topología</a:t>
            </a:r>
            <a:endParaRPr/>
          </a:p>
        </p:txBody>
      </p:sp>
      <p:pic>
        <p:nvPicPr>
          <p:cNvPr id="252" name="Google Shape;252;p14">
            <a:extLst>
              <a:ext uri="{FF2B5EF4-FFF2-40B4-BE49-F238E27FC236}">
                <a16:creationId xmlns:a16="http://schemas.microsoft.com/office/drawing/2014/main" id="{5EF815CC-31E8-4A73-056E-E905754BD4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6">
            <a:extLst>
              <a:ext uri="{FF2B5EF4-FFF2-40B4-BE49-F238E27FC236}">
                <a16:creationId xmlns:a16="http://schemas.microsoft.com/office/drawing/2014/main" id="{D25992A9-FA1A-7613-AF57-4913091D5D51}"/>
              </a:ext>
            </a:extLst>
          </p:cNvPr>
          <p:cNvSpPr/>
          <p:nvPr/>
        </p:nvSpPr>
        <p:spPr>
          <a:xfrm>
            <a:off x="17283075" y="2344491"/>
            <a:ext cx="629328" cy="760726"/>
          </a:xfrm>
          <a:custGeom>
            <a:avLst/>
            <a:gdLst/>
            <a:ahLst/>
            <a:cxnLst/>
            <a:rect l="l" t="t" r="r" b="b"/>
            <a:pathLst>
              <a:path w="629328" h="760726">
                <a:moveTo>
                  <a:pt x="0" y="0"/>
                </a:moveTo>
                <a:lnTo>
                  <a:pt x="629328" y="0"/>
                </a:lnTo>
                <a:lnTo>
                  <a:pt x="629328" y="760726"/>
                </a:lnTo>
                <a:lnTo>
                  <a:pt x="0" y="76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F4AF5287-9C1A-740A-9933-D5CBEBA4C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906" y="3105217"/>
            <a:ext cx="14828288" cy="6017548"/>
          </a:xfrm>
          <a:prstGeom prst="rect">
            <a:avLst/>
          </a:prstGeom>
        </p:spPr>
      </p:pic>
      <p:pic>
        <p:nvPicPr>
          <p:cNvPr id="4" name="Google Shape;267;g31651d9eb49_1_59">
            <a:extLst>
              <a:ext uri="{FF2B5EF4-FFF2-40B4-BE49-F238E27FC236}">
                <a16:creationId xmlns:a16="http://schemas.microsoft.com/office/drawing/2014/main" id="{A6143C0C-B248-EE5B-3936-3730D683E0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2231" y="8372020"/>
            <a:ext cx="1251350" cy="12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43">
            <a:extLst>
              <a:ext uri="{FF2B5EF4-FFF2-40B4-BE49-F238E27FC236}">
                <a16:creationId xmlns:a16="http://schemas.microsoft.com/office/drawing/2014/main" id="{CF4ECC66-5307-E3C6-5D27-6CEDCFB6A501}"/>
              </a:ext>
            </a:extLst>
          </p:cNvPr>
          <p:cNvSpPr/>
          <p:nvPr/>
        </p:nvSpPr>
        <p:spPr>
          <a:xfrm>
            <a:off x="14030453" y="3595052"/>
            <a:ext cx="913343" cy="878470"/>
          </a:xfrm>
          <a:custGeom>
            <a:avLst/>
            <a:gdLst/>
            <a:ahLst/>
            <a:cxnLst/>
            <a:rect l="l" t="t" r="r" b="b"/>
            <a:pathLst>
              <a:path w="913343" h="878470">
                <a:moveTo>
                  <a:pt x="0" y="0"/>
                </a:moveTo>
                <a:lnTo>
                  <a:pt x="913343" y="0"/>
                </a:lnTo>
                <a:lnTo>
                  <a:pt x="91334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367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/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5"/>
          <p:cNvSpPr txBox="1">
            <a:spLocks noGrp="1"/>
          </p:cNvSpPr>
          <p:nvPr>
            <p:ph type="title"/>
          </p:nvPr>
        </p:nvSpPr>
        <p:spPr>
          <a:xfrm>
            <a:off x="7537450" y="8397875"/>
            <a:ext cx="9020022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Tecnología utilizada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6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51d9eb49_1_59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Tecnologías del Desarrollo</a:t>
            </a:r>
            <a:endParaRPr/>
          </a:p>
        </p:txBody>
      </p:sp>
      <p:pic>
        <p:nvPicPr>
          <p:cNvPr id="264" name="Google Shape;264;g31651d9eb49_1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0050" y="1672974"/>
            <a:ext cx="14087070" cy="85073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1651d9eb49_1_59"/>
          <p:cNvSpPr txBox="1"/>
          <p:nvPr/>
        </p:nvSpPr>
        <p:spPr>
          <a:xfrm>
            <a:off x="795350" y="2545475"/>
            <a:ext cx="3509700" cy="6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Angular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Ionic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RESTful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Integración: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s-CL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g31651d9eb49_1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1651d9eb49_1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700" y="3457450"/>
            <a:ext cx="1251350" cy="12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651d9eb49_1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350" y="8866387"/>
            <a:ext cx="830821" cy="105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7373200" y="468401"/>
            <a:ext cx="5357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CONTENIDO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7589449" y="2143190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14656172" y="3053400"/>
            <a:ext cx="2955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7577316" y="3811357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7589449" y="7196234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 txBox="1"/>
          <p:nvPr/>
        </p:nvSpPr>
        <p:spPr>
          <a:xfrm>
            <a:off x="7571071" y="4577530"/>
            <a:ext cx="170310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7577316" y="8102109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Roles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7589449" y="5455142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13254190" y="2134427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7554761" y="3057827"/>
            <a:ext cx="3483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Problemática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7535266" y="9805178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Metodología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13254190" y="3804411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7535266" y="6295691"/>
            <a:ext cx="2046439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Objetivos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13254199" y="5493260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13254199" y="7186497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7589449" y="8865988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3254190" y="3057827"/>
            <a:ext cx="4183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Topología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13254190" y="4573416"/>
            <a:ext cx="4183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3000"/>
            </a:pPr>
            <a:r>
              <a:rPr lang="es-CL" sz="3000" b="1">
                <a:solidFill>
                  <a:schemeClr val="dk1"/>
                </a:solidFill>
              </a:rPr>
              <a:t>Tecnología utilizada</a:t>
            </a:r>
            <a:endParaRPr lang="es-CL"/>
          </a:p>
        </p:txBody>
      </p:sp>
      <p:sp>
        <p:nvSpPr>
          <p:cNvPr id="100" name="Google Shape;100;p4"/>
          <p:cNvSpPr txBox="1"/>
          <p:nvPr/>
        </p:nvSpPr>
        <p:spPr>
          <a:xfrm>
            <a:off x="13254190" y="6388008"/>
            <a:ext cx="4183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3000"/>
            </a:pPr>
            <a:r>
              <a:rPr lang="es-CL" sz="3000" b="1">
                <a:solidFill>
                  <a:schemeClr val="dk1"/>
                </a:solidFill>
              </a:rPr>
              <a:t>Implementación</a:t>
            </a:r>
            <a:endParaRPr lang="es-CL"/>
          </a:p>
        </p:txBody>
      </p:sp>
      <p:sp>
        <p:nvSpPr>
          <p:cNvPr id="101" name="Google Shape;101;p4"/>
          <p:cNvSpPr txBox="1"/>
          <p:nvPr/>
        </p:nvSpPr>
        <p:spPr>
          <a:xfrm>
            <a:off x="13254190" y="8096151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buSzPts val="3000"/>
            </a:pPr>
            <a:r>
              <a:rPr lang="es-CL" sz="3000" b="1">
                <a:solidFill>
                  <a:schemeClr val="dk1"/>
                </a:solidFill>
              </a:rPr>
              <a:t>Demo</a:t>
            </a:r>
            <a:endParaRPr lang="es-CL"/>
          </a:p>
        </p:txBody>
      </p:sp>
      <p:pic>
        <p:nvPicPr>
          <p:cNvPr id="102" name="Google Shape;10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6;p4">
            <a:extLst>
              <a:ext uri="{FF2B5EF4-FFF2-40B4-BE49-F238E27FC236}">
                <a16:creationId xmlns:a16="http://schemas.microsoft.com/office/drawing/2014/main" id="{CD48623F-EF94-3A94-A284-5CDB85001740}"/>
              </a:ext>
            </a:extLst>
          </p:cNvPr>
          <p:cNvSpPr txBox="1"/>
          <p:nvPr/>
        </p:nvSpPr>
        <p:spPr>
          <a:xfrm>
            <a:off x="13254199" y="8871102"/>
            <a:ext cx="106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CL" sz="60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01;p4">
            <a:extLst>
              <a:ext uri="{FF2B5EF4-FFF2-40B4-BE49-F238E27FC236}">
                <a16:creationId xmlns:a16="http://schemas.microsoft.com/office/drawing/2014/main" id="{359C8002-E7E2-3885-0740-941AA5916887}"/>
              </a:ext>
            </a:extLst>
          </p:cNvPr>
          <p:cNvSpPr txBox="1"/>
          <p:nvPr/>
        </p:nvSpPr>
        <p:spPr>
          <a:xfrm>
            <a:off x="13254190" y="9785847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66FB6BB5-1F8E-E2FB-6E25-B96DBA0E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51d9eb49_1_59">
            <a:extLst>
              <a:ext uri="{FF2B5EF4-FFF2-40B4-BE49-F238E27FC236}">
                <a16:creationId xmlns:a16="http://schemas.microsoft.com/office/drawing/2014/main" id="{027D63E8-F075-5151-0E6E-8380DCD8D9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Estructura de datos</a:t>
            </a:r>
            <a:endParaRPr/>
          </a:p>
        </p:txBody>
      </p:sp>
      <p:pic>
        <p:nvPicPr>
          <p:cNvPr id="266" name="Google Shape;266;g31651d9eb49_1_59">
            <a:extLst>
              <a:ext uri="{FF2B5EF4-FFF2-40B4-BE49-F238E27FC236}">
                <a16:creationId xmlns:a16="http://schemas.microsoft.com/office/drawing/2014/main" id="{FD93B61A-6DDE-3171-7032-29B416ECD4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651d9eb49_1_59">
            <a:extLst>
              <a:ext uri="{FF2B5EF4-FFF2-40B4-BE49-F238E27FC236}">
                <a16:creationId xmlns:a16="http://schemas.microsoft.com/office/drawing/2014/main" id="{3E853E69-4698-A038-138F-3848DBA0B9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9629" y="510258"/>
            <a:ext cx="830821" cy="105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47F8C68-C484-6591-6E95-77DCC860B7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372" r="67114"/>
          <a:stretch/>
        </p:blipFill>
        <p:spPr>
          <a:xfrm>
            <a:off x="1409713" y="1825884"/>
            <a:ext cx="5684262" cy="8161272"/>
          </a:xfrm>
          <a:prstGeom prst="rect">
            <a:avLst/>
          </a:prstGeom>
        </p:spPr>
      </p:pic>
      <p:pic>
        <p:nvPicPr>
          <p:cNvPr id="267" name="Google Shape;267;g31651d9eb49_1_59">
            <a:extLst>
              <a:ext uri="{FF2B5EF4-FFF2-40B4-BE49-F238E27FC236}">
                <a16:creationId xmlns:a16="http://schemas.microsoft.com/office/drawing/2014/main" id="{7463B322-5D30-E849-5A3C-D73AA4EEEAD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46194" y="8729506"/>
            <a:ext cx="1251350" cy="12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7B1F8C5-5911-CA9C-CAB7-C42222586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257" y="2849207"/>
            <a:ext cx="1072989" cy="101202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8D1F64A-DBB9-D1EC-75A6-E5B8AD58E3C6}"/>
              </a:ext>
            </a:extLst>
          </p:cNvPr>
          <p:cNvSpPr txBox="1"/>
          <p:nvPr/>
        </p:nvSpPr>
        <p:spPr>
          <a:xfrm>
            <a:off x="2917996" y="2325987"/>
            <a:ext cx="252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Carreras.json</a:t>
            </a:r>
            <a:endParaRPr lang="es-CL"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48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6133D91B-C799-7D84-09BD-E15BAA2EA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51d9eb49_1_59">
            <a:extLst>
              <a:ext uri="{FF2B5EF4-FFF2-40B4-BE49-F238E27FC236}">
                <a16:creationId xmlns:a16="http://schemas.microsoft.com/office/drawing/2014/main" id="{4866B768-8DD1-D76F-F50F-E63E2E695E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Estructura de datos</a:t>
            </a:r>
            <a:endParaRPr/>
          </a:p>
        </p:txBody>
      </p:sp>
      <p:pic>
        <p:nvPicPr>
          <p:cNvPr id="266" name="Google Shape;266;g31651d9eb49_1_59">
            <a:extLst>
              <a:ext uri="{FF2B5EF4-FFF2-40B4-BE49-F238E27FC236}">
                <a16:creationId xmlns:a16="http://schemas.microsoft.com/office/drawing/2014/main" id="{8D223460-0069-3D04-BF3F-5F9144C3C6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651d9eb49_1_59">
            <a:extLst>
              <a:ext uri="{FF2B5EF4-FFF2-40B4-BE49-F238E27FC236}">
                <a16:creationId xmlns:a16="http://schemas.microsoft.com/office/drawing/2014/main" id="{46B6EA2B-F4C7-3F34-AE2E-FC19321BCF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9629" y="510258"/>
            <a:ext cx="830821" cy="105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7F6B300-7B96-A553-CED0-D54B3B249E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372" r="32642"/>
          <a:stretch/>
        </p:blipFill>
        <p:spPr>
          <a:xfrm>
            <a:off x="1409712" y="1825884"/>
            <a:ext cx="11642611" cy="8161272"/>
          </a:xfrm>
          <a:prstGeom prst="rect">
            <a:avLst/>
          </a:prstGeom>
        </p:spPr>
      </p:pic>
      <p:pic>
        <p:nvPicPr>
          <p:cNvPr id="267" name="Google Shape;267;g31651d9eb49_1_59">
            <a:extLst>
              <a:ext uri="{FF2B5EF4-FFF2-40B4-BE49-F238E27FC236}">
                <a16:creationId xmlns:a16="http://schemas.microsoft.com/office/drawing/2014/main" id="{7244D53E-4AC4-5D29-FE5A-E467AEDA16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46194" y="8729506"/>
            <a:ext cx="1251350" cy="12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 18">
            <a:extLst>
              <a:ext uri="{FF2B5EF4-FFF2-40B4-BE49-F238E27FC236}">
                <a16:creationId xmlns:a16="http://schemas.microsoft.com/office/drawing/2014/main" id="{6BE154EC-3431-F39D-E7C3-AC9245500A56}"/>
              </a:ext>
            </a:extLst>
          </p:cNvPr>
          <p:cNvSpPr/>
          <p:nvPr/>
        </p:nvSpPr>
        <p:spPr>
          <a:xfrm>
            <a:off x="11310197" y="2952856"/>
            <a:ext cx="970673" cy="938905"/>
          </a:xfrm>
          <a:custGeom>
            <a:avLst/>
            <a:gdLst/>
            <a:ahLst/>
            <a:cxnLst/>
            <a:rect l="l" t="t" r="r" b="b"/>
            <a:pathLst>
              <a:path w="882987" h="854089">
                <a:moveTo>
                  <a:pt x="0" y="0"/>
                </a:moveTo>
                <a:lnTo>
                  <a:pt x="882987" y="0"/>
                </a:lnTo>
                <a:lnTo>
                  <a:pt x="882987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B0D17CD-040E-60FF-9813-CA9B6C0446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257" y="2849207"/>
            <a:ext cx="1072989" cy="101202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8E6CA82-31FE-EE8D-0FF9-E1C35C88CE19}"/>
              </a:ext>
            </a:extLst>
          </p:cNvPr>
          <p:cNvSpPr txBox="1"/>
          <p:nvPr/>
        </p:nvSpPr>
        <p:spPr>
          <a:xfrm>
            <a:off x="2917996" y="2325987"/>
            <a:ext cx="252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Carreras.json</a:t>
            </a:r>
            <a:endParaRPr lang="es-CL"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A2A6C37-E7E1-9EC4-ADD7-B246DAD4E731}"/>
              </a:ext>
            </a:extLst>
          </p:cNvPr>
          <p:cNvSpPr txBox="1"/>
          <p:nvPr/>
        </p:nvSpPr>
        <p:spPr>
          <a:xfrm>
            <a:off x="8626372" y="2325987"/>
            <a:ext cx="3419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Instituciones.json</a:t>
            </a:r>
            <a:endParaRPr lang="es-CL"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637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5DCC75E7-5874-FEBD-2544-5DA77F9C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51d9eb49_1_59">
            <a:extLst>
              <a:ext uri="{FF2B5EF4-FFF2-40B4-BE49-F238E27FC236}">
                <a16:creationId xmlns:a16="http://schemas.microsoft.com/office/drawing/2014/main" id="{EA3528AA-1A3D-796A-B064-5862DF04D2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Estructura de datos</a:t>
            </a:r>
            <a:endParaRPr/>
          </a:p>
        </p:txBody>
      </p:sp>
      <p:pic>
        <p:nvPicPr>
          <p:cNvPr id="266" name="Google Shape;266;g31651d9eb49_1_59">
            <a:extLst>
              <a:ext uri="{FF2B5EF4-FFF2-40B4-BE49-F238E27FC236}">
                <a16:creationId xmlns:a16="http://schemas.microsoft.com/office/drawing/2014/main" id="{059EAF7A-FA1A-E4F9-169C-B134E46BBC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1651d9eb49_1_59">
            <a:extLst>
              <a:ext uri="{FF2B5EF4-FFF2-40B4-BE49-F238E27FC236}">
                <a16:creationId xmlns:a16="http://schemas.microsoft.com/office/drawing/2014/main" id="{03D696D6-F862-2981-FE2E-493DB1F65E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9629" y="510258"/>
            <a:ext cx="830821" cy="105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0409FA9-31D9-2E62-5827-662C60B830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372"/>
          <a:stretch/>
        </p:blipFill>
        <p:spPr>
          <a:xfrm>
            <a:off x="1409712" y="1825884"/>
            <a:ext cx="17284675" cy="8161272"/>
          </a:xfrm>
          <a:prstGeom prst="rect">
            <a:avLst/>
          </a:prstGeom>
        </p:spPr>
      </p:pic>
      <p:pic>
        <p:nvPicPr>
          <p:cNvPr id="267" name="Google Shape;267;g31651d9eb49_1_59">
            <a:extLst>
              <a:ext uri="{FF2B5EF4-FFF2-40B4-BE49-F238E27FC236}">
                <a16:creationId xmlns:a16="http://schemas.microsoft.com/office/drawing/2014/main" id="{B351C700-D2E8-72D2-0849-C825A67A47B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46194" y="8729506"/>
            <a:ext cx="1251350" cy="12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1E542FDF-FB61-FC00-95D7-A12F28A85B04}"/>
              </a:ext>
            </a:extLst>
          </p:cNvPr>
          <p:cNvSpPr/>
          <p:nvPr/>
        </p:nvSpPr>
        <p:spPr>
          <a:xfrm>
            <a:off x="17254821" y="2947522"/>
            <a:ext cx="1004229" cy="922065"/>
          </a:xfrm>
          <a:custGeom>
            <a:avLst/>
            <a:gdLst/>
            <a:ahLst/>
            <a:cxnLst/>
            <a:rect l="l" t="t" r="r" b="b"/>
            <a:pathLst>
              <a:path w="913512" h="838770">
                <a:moveTo>
                  <a:pt x="0" y="0"/>
                </a:moveTo>
                <a:lnTo>
                  <a:pt x="913512" y="0"/>
                </a:lnTo>
                <a:lnTo>
                  <a:pt x="913512" y="838769"/>
                </a:lnTo>
                <a:lnTo>
                  <a:pt x="0" y="8387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4E77B56D-7C90-019A-E9A6-FB81DFA007A1}"/>
              </a:ext>
            </a:extLst>
          </p:cNvPr>
          <p:cNvSpPr/>
          <p:nvPr/>
        </p:nvSpPr>
        <p:spPr>
          <a:xfrm>
            <a:off x="11310197" y="2952856"/>
            <a:ext cx="970673" cy="938905"/>
          </a:xfrm>
          <a:custGeom>
            <a:avLst/>
            <a:gdLst/>
            <a:ahLst/>
            <a:cxnLst/>
            <a:rect l="l" t="t" r="r" b="b"/>
            <a:pathLst>
              <a:path w="882987" h="854089">
                <a:moveTo>
                  <a:pt x="0" y="0"/>
                </a:moveTo>
                <a:lnTo>
                  <a:pt x="882987" y="0"/>
                </a:lnTo>
                <a:lnTo>
                  <a:pt x="882987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843060C-8F9B-E29A-E17C-2DD4D89C4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257" y="2849207"/>
            <a:ext cx="1072989" cy="101202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E4258AB-C452-0133-BD06-94262A1201B4}"/>
              </a:ext>
            </a:extLst>
          </p:cNvPr>
          <p:cNvSpPr txBox="1"/>
          <p:nvPr/>
        </p:nvSpPr>
        <p:spPr>
          <a:xfrm>
            <a:off x="2917996" y="2325987"/>
            <a:ext cx="252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Carreras.json</a:t>
            </a:r>
            <a:endParaRPr lang="es-CL"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494FE2-61A3-C30C-E43D-06EEE04D6D97}"/>
              </a:ext>
            </a:extLst>
          </p:cNvPr>
          <p:cNvSpPr txBox="1"/>
          <p:nvPr/>
        </p:nvSpPr>
        <p:spPr>
          <a:xfrm>
            <a:off x="8626372" y="2325987"/>
            <a:ext cx="3419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Instituciones.json</a:t>
            </a:r>
            <a:endParaRPr lang="es-CL"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D33697-14AD-1EFF-217F-94D3FABDA895}"/>
              </a:ext>
            </a:extLst>
          </p:cNvPr>
          <p:cNvSpPr txBox="1"/>
          <p:nvPr/>
        </p:nvSpPr>
        <p:spPr>
          <a:xfrm>
            <a:off x="14862406" y="2325987"/>
            <a:ext cx="252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CL" sz="2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Usuarios.json</a:t>
            </a:r>
            <a:endParaRPr lang="es-CL"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36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651d9eb49_1_26"/>
          <p:cNvSpPr txBox="1"/>
          <p:nvPr/>
        </p:nvSpPr>
        <p:spPr>
          <a:xfrm>
            <a:off x="7442250" y="6234275"/>
            <a:ext cx="32007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r>
              <a:rPr lang="es-CL" sz="9600" b="1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/</a:t>
            </a: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1651d9eb49_1_26"/>
          <p:cNvSpPr txBox="1"/>
          <p:nvPr/>
        </p:nvSpPr>
        <p:spPr>
          <a:xfrm>
            <a:off x="1517650" y="7712075"/>
            <a:ext cx="830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800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Implementación Malla Fá</a:t>
            </a:r>
            <a:r>
              <a:rPr lang="es-CL" sz="4800" b="1">
                <a:solidFill>
                  <a:srgbClr val="257CE1"/>
                </a:solidFill>
              </a:rPr>
              <a:t>cil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651d9eb49_1_41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Implementación</a:t>
            </a:r>
            <a:endParaRPr/>
          </a:p>
        </p:txBody>
      </p:sp>
      <p:pic>
        <p:nvPicPr>
          <p:cNvPr id="280" name="Google Shape;280;g31651d9eb49_1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1688" y="1890502"/>
            <a:ext cx="3800843" cy="818719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81" name="Google Shape;281;g31651d9eb49_1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4346" y="1890501"/>
            <a:ext cx="3751224" cy="818719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82" name="Google Shape;282;g31651d9eb49_1_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49305" y="1890501"/>
            <a:ext cx="3790919" cy="818719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83" name="Google Shape;283;g31651d9eb49_1_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83959" y="1880577"/>
            <a:ext cx="3790919" cy="817727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84" name="Google Shape;284;g31651d9eb49_1_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Implementación</a:t>
            </a:r>
            <a:endParaRPr/>
          </a:p>
        </p:txBody>
      </p:sp>
      <p:pic>
        <p:nvPicPr>
          <p:cNvPr id="290" name="Google Shape;29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6883" y="1903149"/>
            <a:ext cx="3747626" cy="810510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6875" y="1903148"/>
            <a:ext cx="3767299" cy="810510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85917" y="1903149"/>
            <a:ext cx="3757462" cy="811493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625434" y="1903149"/>
            <a:ext cx="3747626" cy="81247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996010278_1_21"/>
          <p:cNvSpPr txBox="1"/>
          <p:nvPr/>
        </p:nvSpPr>
        <p:spPr>
          <a:xfrm>
            <a:off x="7442250" y="6234275"/>
            <a:ext cx="32007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r>
              <a:rPr lang="es-CL" sz="9600" b="1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/2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1996010278_1_21"/>
          <p:cNvSpPr txBox="1"/>
          <p:nvPr/>
        </p:nvSpPr>
        <p:spPr>
          <a:xfrm>
            <a:off x="1517650" y="7712075"/>
            <a:ext cx="830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800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Implementación Malla </a:t>
            </a:r>
            <a:r>
              <a:rPr lang="es-CL" sz="4800" b="1">
                <a:solidFill>
                  <a:srgbClr val="257CE1"/>
                </a:solidFill>
              </a:rPr>
              <a:t>Office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>
          <a:extLst>
            <a:ext uri="{FF2B5EF4-FFF2-40B4-BE49-F238E27FC236}">
              <a16:creationId xmlns:a16="http://schemas.microsoft.com/office/drawing/2014/main" id="{C36A15B5-463C-42CB-E3C3-1BADA75F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651d9eb49_1_41">
            <a:extLst>
              <a:ext uri="{FF2B5EF4-FFF2-40B4-BE49-F238E27FC236}">
                <a16:creationId xmlns:a16="http://schemas.microsoft.com/office/drawing/2014/main" id="{D0735529-3E37-6646-964B-82FDF93CE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Implementación</a:t>
            </a:r>
            <a:endParaRPr/>
          </a:p>
        </p:txBody>
      </p:sp>
      <p:pic>
        <p:nvPicPr>
          <p:cNvPr id="284" name="Google Shape;284;g31651d9eb49_1_41">
            <a:extLst>
              <a:ext uri="{FF2B5EF4-FFF2-40B4-BE49-F238E27FC236}">
                <a16:creationId xmlns:a16="http://schemas.microsoft.com/office/drawing/2014/main" id="{203F060E-2EB8-E267-0F58-04E6A077D2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935069-E1EA-D888-66F6-0749F875FA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03"/>
          <a:stretch/>
        </p:blipFill>
        <p:spPr>
          <a:xfrm>
            <a:off x="2184459" y="1841582"/>
            <a:ext cx="15671742" cy="81385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72772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996010278_1_26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Implementación</a:t>
            </a:r>
            <a:endParaRPr/>
          </a:p>
        </p:txBody>
      </p:sp>
      <p:pic>
        <p:nvPicPr>
          <p:cNvPr id="306" name="Google Shape;306;g31996010278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22EE1E-F029-AB5A-E25F-A0542035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78" y="1195064"/>
            <a:ext cx="9077172" cy="4267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EDF674E-C729-D884-89C4-9B11D3FB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701" y="2735403"/>
            <a:ext cx="9104952" cy="58385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2B6D5E-983B-1A41-D4FB-3E42D69BC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433" y="5654674"/>
            <a:ext cx="8661617" cy="4267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B30EA65A-F655-0EB8-5055-0D2465FA9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3188f9d3d52_0_5">
            <a:extLst>
              <a:ext uri="{FF2B5EF4-FFF2-40B4-BE49-F238E27FC236}">
                <a16:creationId xmlns:a16="http://schemas.microsoft.com/office/drawing/2014/main" id="{8E556C10-4F97-8CC1-817E-F9937A15AF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188f9d3d52_0_5">
            <a:extLst>
              <a:ext uri="{FF2B5EF4-FFF2-40B4-BE49-F238E27FC236}">
                <a16:creationId xmlns:a16="http://schemas.microsoft.com/office/drawing/2014/main" id="{831E429C-1DEE-6B32-291F-9DD09C0284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85450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Certificación de pruebas</a:t>
            </a:r>
            <a:endParaRPr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2B817325-214B-5493-1363-3AC2403A0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3697619"/>
              </p:ext>
            </p:extLst>
          </p:nvPr>
        </p:nvGraphicFramePr>
        <p:xfrm>
          <a:off x="1153124" y="4455703"/>
          <a:ext cx="6701367" cy="5137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496FC898-0781-069C-0FA7-883C21690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24877"/>
              </p:ext>
            </p:extLst>
          </p:nvPr>
        </p:nvGraphicFramePr>
        <p:xfrm>
          <a:off x="10399653" y="2151715"/>
          <a:ext cx="8101707" cy="5137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7" name="Grupo 26">
            <a:extLst>
              <a:ext uri="{FF2B5EF4-FFF2-40B4-BE49-F238E27FC236}">
                <a16:creationId xmlns:a16="http://schemas.microsoft.com/office/drawing/2014/main" id="{E05653F4-68E0-D22A-73CA-448869747656}"/>
              </a:ext>
            </a:extLst>
          </p:cNvPr>
          <p:cNvGrpSpPr/>
          <p:nvPr/>
        </p:nvGrpSpPr>
        <p:grpSpPr>
          <a:xfrm>
            <a:off x="10501986" y="7698707"/>
            <a:ext cx="4538558" cy="3016793"/>
            <a:chOff x="973243" y="7251157"/>
            <a:chExt cx="4538558" cy="3016793"/>
          </a:xfrm>
        </p:grpSpPr>
        <p:sp>
          <p:nvSpPr>
            <p:cNvPr id="271" name="Rectángulo 270">
              <a:extLst>
                <a:ext uri="{FF2B5EF4-FFF2-40B4-BE49-F238E27FC236}">
                  <a16:creationId xmlns:a16="http://schemas.microsoft.com/office/drawing/2014/main" id="{4E0F3BAE-724D-D968-BAEE-69DCD28C82EA}"/>
                </a:ext>
              </a:extLst>
            </p:cNvPr>
            <p:cNvSpPr/>
            <p:nvPr/>
          </p:nvSpPr>
          <p:spPr>
            <a:xfrm>
              <a:off x="973243" y="7251157"/>
              <a:ext cx="4538558" cy="3016793"/>
            </a:xfrm>
            <a:prstGeom prst="rect">
              <a:avLst/>
            </a:pr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" name="Freeform 20">
              <a:extLst>
                <a:ext uri="{FF2B5EF4-FFF2-40B4-BE49-F238E27FC236}">
                  <a16:creationId xmlns:a16="http://schemas.microsoft.com/office/drawing/2014/main" id="{6AC5C964-6A11-C744-8D7D-66C2450E5A1A}"/>
                </a:ext>
              </a:extLst>
            </p:cNvPr>
            <p:cNvSpPr/>
            <p:nvPr/>
          </p:nvSpPr>
          <p:spPr>
            <a:xfrm>
              <a:off x="1015499" y="7299262"/>
              <a:ext cx="2744563" cy="713074"/>
            </a:xfrm>
            <a:custGeom>
              <a:avLst/>
              <a:gdLst/>
              <a:ahLst/>
              <a:cxnLst/>
              <a:rect l="l" t="t" r="r" b="b"/>
              <a:pathLst>
                <a:path w="4746123" h="546915">
                  <a:moveTo>
                    <a:pt x="0" y="0"/>
                  </a:moveTo>
                  <a:lnTo>
                    <a:pt x="4746123" y="0"/>
                  </a:lnTo>
                  <a:lnTo>
                    <a:pt x="4746123" y="546915"/>
                  </a:lnTo>
                  <a:lnTo>
                    <a:pt x="0" y="546915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0" name="TextBox 15">
              <a:extLst>
                <a:ext uri="{FF2B5EF4-FFF2-40B4-BE49-F238E27FC236}">
                  <a16:creationId xmlns:a16="http://schemas.microsoft.com/office/drawing/2014/main" id="{8F0982FE-C31B-AE70-9943-28718D927993}"/>
                </a:ext>
              </a:extLst>
            </p:cNvPr>
            <p:cNvSpPr txBox="1"/>
            <p:nvPr/>
          </p:nvSpPr>
          <p:spPr>
            <a:xfrm>
              <a:off x="1015505" y="7251158"/>
              <a:ext cx="2744558" cy="761180"/>
            </a:xfrm>
            <a:prstGeom prst="rect">
              <a:avLst/>
            </a:prstGeom>
          </p:spPr>
          <p:txBody>
            <a:bodyPr lIns="52642" tIns="52642" rIns="52642" bIns="52642" rtlCol="0" anchor="ctr"/>
            <a:lstStyle/>
            <a:p>
              <a:pPr marL="0" lvl="0" indent="0" algn="ctr">
                <a:lnSpc>
                  <a:spcPts val="3034"/>
                </a:lnSpc>
                <a:spcBef>
                  <a:spcPct val="0"/>
                </a:spcBef>
              </a:pPr>
              <a:r>
                <a:rPr lang="en-US" sz="2198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Casos</a:t>
              </a:r>
              <a:endParaRPr lang="en-US" sz="2198" b="1" u="none" strike="noStrik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  <p:grpSp>
          <p:nvGrpSpPr>
            <p:cNvPr id="5" name="Group 16">
              <a:extLst>
                <a:ext uri="{FF2B5EF4-FFF2-40B4-BE49-F238E27FC236}">
                  <a16:creationId xmlns:a16="http://schemas.microsoft.com/office/drawing/2014/main" id="{E82C5D28-DD0B-0354-90DC-D8E3D52BCE99}"/>
                </a:ext>
              </a:extLst>
            </p:cNvPr>
            <p:cNvGrpSpPr/>
            <p:nvPr/>
          </p:nvGrpSpPr>
          <p:grpSpPr>
            <a:xfrm>
              <a:off x="3760062" y="7251157"/>
              <a:ext cx="1698599" cy="761180"/>
              <a:chOff x="0" y="-47625"/>
              <a:chExt cx="1681641" cy="753581"/>
            </a:xfrm>
          </p:grpSpPr>
          <p:sp>
            <p:nvSpPr>
              <p:cNvPr id="267" name="Freeform 17">
                <a:extLst>
                  <a:ext uri="{FF2B5EF4-FFF2-40B4-BE49-F238E27FC236}">
                    <a16:creationId xmlns:a16="http://schemas.microsoft.com/office/drawing/2014/main" id="{2BC87C0B-C5FA-1504-9C0F-407B36A004BD}"/>
                  </a:ext>
                </a:extLst>
              </p:cNvPr>
              <p:cNvSpPr/>
              <p:nvPr/>
            </p:nvSpPr>
            <p:spPr>
              <a:xfrm>
                <a:off x="0" y="0"/>
                <a:ext cx="1681641" cy="705956"/>
              </a:xfrm>
              <a:custGeom>
                <a:avLst/>
                <a:gdLst/>
                <a:ahLst/>
                <a:cxnLst/>
                <a:rect l="l" t="t" r="r" b="b"/>
                <a:pathLst>
                  <a:path w="1681641" h="705956">
                    <a:moveTo>
                      <a:pt x="0" y="0"/>
                    </a:moveTo>
                    <a:lnTo>
                      <a:pt x="1681641" y="0"/>
                    </a:lnTo>
                    <a:lnTo>
                      <a:pt x="1681641" y="705956"/>
                    </a:lnTo>
                    <a:lnTo>
                      <a:pt x="0" y="705956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68" name="TextBox 18">
                <a:extLst>
                  <a:ext uri="{FF2B5EF4-FFF2-40B4-BE49-F238E27FC236}">
                    <a16:creationId xmlns:a16="http://schemas.microsoft.com/office/drawing/2014/main" id="{E8022EB9-F2B8-D97F-8493-C51B4A9E48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81640" cy="753581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ctr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s-CL" sz="2198" b="1">
                    <a:solidFill>
                      <a:srgbClr val="FFFFFF"/>
                    </a:solidFill>
                    <a:latin typeface="DM Sans Bold"/>
                    <a:ea typeface="DM Sans Bold"/>
                    <a:cs typeface="DM Sans Bold"/>
                    <a:sym typeface="DM Sans Bold"/>
                  </a:rPr>
                  <a:t>Cantidad</a:t>
                </a:r>
              </a:p>
            </p:txBody>
          </p:sp>
        </p:grpSp>
        <p:grpSp>
          <p:nvGrpSpPr>
            <p:cNvPr id="6" name="Group 19">
              <a:extLst>
                <a:ext uri="{FF2B5EF4-FFF2-40B4-BE49-F238E27FC236}">
                  <a16:creationId xmlns:a16="http://schemas.microsoft.com/office/drawing/2014/main" id="{61543CC5-FB7F-DBB3-1AEE-9CC76E77C7F9}"/>
                </a:ext>
              </a:extLst>
            </p:cNvPr>
            <p:cNvGrpSpPr/>
            <p:nvPr/>
          </p:nvGrpSpPr>
          <p:grpSpPr>
            <a:xfrm>
              <a:off x="1015504" y="7964231"/>
              <a:ext cx="2744558" cy="600536"/>
              <a:chOff x="0" y="-47625"/>
              <a:chExt cx="4746123" cy="594540"/>
            </a:xfrm>
          </p:grpSpPr>
          <p:sp>
            <p:nvSpPr>
              <p:cNvPr id="265" name="Freeform 20">
                <a:extLst>
                  <a:ext uri="{FF2B5EF4-FFF2-40B4-BE49-F238E27FC236}">
                    <a16:creationId xmlns:a16="http://schemas.microsoft.com/office/drawing/2014/main" id="{DCF08269-C8CC-0E5E-2C09-3A0FE2436E80}"/>
                  </a:ext>
                </a:extLst>
              </p:cNvPr>
              <p:cNvSpPr/>
              <p:nvPr/>
            </p:nvSpPr>
            <p:spPr>
              <a:xfrm>
                <a:off x="0" y="0"/>
                <a:ext cx="4746123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4746123" h="546915">
                    <a:moveTo>
                      <a:pt x="0" y="0"/>
                    </a:moveTo>
                    <a:lnTo>
                      <a:pt x="4746123" y="0"/>
                    </a:lnTo>
                    <a:lnTo>
                      <a:pt x="4746123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66" name="TextBox 21">
                <a:extLst>
                  <a:ext uri="{FF2B5EF4-FFF2-40B4-BE49-F238E27FC236}">
                    <a16:creationId xmlns:a16="http://schemas.microsoft.com/office/drawing/2014/main" id="{0E0F2140-BC44-FE42-4C83-EC57EBE936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746123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l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s-CL" sz="2198" u="none" strike="noStrik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Funcionales</a:t>
                </a:r>
              </a:p>
            </p:txBody>
          </p:sp>
        </p:grpSp>
        <p:grpSp>
          <p:nvGrpSpPr>
            <p:cNvPr id="10" name="Group 28">
              <a:extLst>
                <a:ext uri="{FF2B5EF4-FFF2-40B4-BE49-F238E27FC236}">
                  <a16:creationId xmlns:a16="http://schemas.microsoft.com/office/drawing/2014/main" id="{B7A81521-645D-4F1E-013C-998DC599348D}"/>
                </a:ext>
              </a:extLst>
            </p:cNvPr>
            <p:cNvGrpSpPr/>
            <p:nvPr/>
          </p:nvGrpSpPr>
          <p:grpSpPr>
            <a:xfrm>
              <a:off x="3760059" y="7966832"/>
              <a:ext cx="1698599" cy="600535"/>
              <a:chOff x="0" y="-47625"/>
              <a:chExt cx="1681641" cy="594540"/>
            </a:xfrm>
          </p:grpSpPr>
          <p:sp>
            <p:nvSpPr>
              <p:cNvPr id="259" name="Freeform 29">
                <a:extLst>
                  <a:ext uri="{FF2B5EF4-FFF2-40B4-BE49-F238E27FC236}">
                    <a16:creationId xmlns:a16="http://schemas.microsoft.com/office/drawing/2014/main" id="{7ECE1019-F4B8-28DF-AC50-21806CC6ABF1}"/>
                  </a:ext>
                </a:extLst>
              </p:cNvPr>
              <p:cNvSpPr/>
              <p:nvPr/>
            </p:nvSpPr>
            <p:spPr>
              <a:xfrm>
                <a:off x="0" y="0"/>
                <a:ext cx="1681641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1681641" h="546915">
                    <a:moveTo>
                      <a:pt x="0" y="0"/>
                    </a:moveTo>
                    <a:lnTo>
                      <a:pt x="1681641" y="0"/>
                    </a:lnTo>
                    <a:lnTo>
                      <a:pt x="1681641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60" name="TextBox 30">
                <a:extLst>
                  <a:ext uri="{FF2B5EF4-FFF2-40B4-BE49-F238E27FC236}">
                    <a16:creationId xmlns:a16="http://schemas.microsoft.com/office/drawing/2014/main" id="{18DBDC9C-1B81-6161-7A7E-470CBC262BA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81640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ctr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37</a:t>
                </a:r>
              </a:p>
            </p:txBody>
          </p:sp>
        </p:grpSp>
        <p:grpSp>
          <p:nvGrpSpPr>
            <p:cNvPr id="15" name="Group 37">
              <a:extLst>
                <a:ext uri="{FF2B5EF4-FFF2-40B4-BE49-F238E27FC236}">
                  <a16:creationId xmlns:a16="http://schemas.microsoft.com/office/drawing/2014/main" id="{6A21ADCB-C334-3362-CD2F-0F898BEA0D12}"/>
                </a:ext>
              </a:extLst>
            </p:cNvPr>
            <p:cNvGrpSpPr/>
            <p:nvPr/>
          </p:nvGrpSpPr>
          <p:grpSpPr>
            <a:xfrm>
              <a:off x="1015504" y="8516662"/>
              <a:ext cx="2744558" cy="600535"/>
              <a:chOff x="0" y="-47625"/>
              <a:chExt cx="4746123" cy="594540"/>
            </a:xfrm>
          </p:grpSpPr>
          <p:sp>
            <p:nvSpPr>
              <p:cNvPr id="61" name="Freeform 38">
                <a:extLst>
                  <a:ext uri="{FF2B5EF4-FFF2-40B4-BE49-F238E27FC236}">
                    <a16:creationId xmlns:a16="http://schemas.microsoft.com/office/drawing/2014/main" id="{59768ADB-CAE3-FFBF-8CC1-2795102FD077}"/>
                  </a:ext>
                </a:extLst>
              </p:cNvPr>
              <p:cNvSpPr/>
              <p:nvPr/>
            </p:nvSpPr>
            <p:spPr>
              <a:xfrm>
                <a:off x="0" y="0"/>
                <a:ext cx="4746123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4746123" h="546915">
                    <a:moveTo>
                      <a:pt x="0" y="0"/>
                    </a:moveTo>
                    <a:lnTo>
                      <a:pt x="4746123" y="0"/>
                    </a:lnTo>
                    <a:lnTo>
                      <a:pt x="4746123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2" name="TextBox 39">
                <a:extLst>
                  <a:ext uri="{FF2B5EF4-FFF2-40B4-BE49-F238E27FC236}">
                    <a16:creationId xmlns:a16="http://schemas.microsoft.com/office/drawing/2014/main" id="{6F8C25FB-D62A-D47B-489E-4BA3D060DC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746123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l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No </a:t>
                </a:r>
                <a:r>
                  <a:rPr lang="es-CL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funcionales</a:t>
                </a:r>
              </a:p>
            </p:txBody>
          </p:sp>
        </p:grpSp>
        <p:grpSp>
          <p:nvGrpSpPr>
            <p:cNvPr id="16" name="Group 40">
              <a:extLst>
                <a:ext uri="{FF2B5EF4-FFF2-40B4-BE49-F238E27FC236}">
                  <a16:creationId xmlns:a16="http://schemas.microsoft.com/office/drawing/2014/main" id="{E4754306-C07C-9B37-4CAA-E0414D40A068}"/>
                </a:ext>
              </a:extLst>
            </p:cNvPr>
            <p:cNvGrpSpPr/>
            <p:nvPr/>
          </p:nvGrpSpPr>
          <p:grpSpPr>
            <a:xfrm>
              <a:off x="3760055" y="8516661"/>
              <a:ext cx="1698599" cy="600535"/>
              <a:chOff x="0" y="-47625"/>
              <a:chExt cx="1681641" cy="594540"/>
            </a:xfrm>
          </p:grpSpPr>
          <p:sp>
            <p:nvSpPr>
              <p:cNvPr id="59" name="Freeform 41">
                <a:extLst>
                  <a:ext uri="{FF2B5EF4-FFF2-40B4-BE49-F238E27FC236}">
                    <a16:creationId xmlns:a16="http://schemas.microsoft.com/office/drawing/2014/main" id="{9D502246-D1B4-E6EE-DFB0-600C527AC287}"/>
                  </a:ext>
                </a:extLst>
              </p:cNvPr>
              <p:cNvSpPr/>
              <p:nvPr/>
            </p:nvSpPr>
            <p:spPr>
              <a:xfrm>
                <a:off x="0" y="0"/>
                <a:ext cx="1681641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1681641" h="546915">
                    <a:moveTo>
                      <a:pt x="0" y="0"/>
                    </a:moveTo>
                    <a:lnTo>
                      <a:pt x="1681641" y="0"/>
                    </a:lnTo>
                    <a:lnTo>
                      <a:pt x="1681641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0" name="TextBox 42">
                <a:extLst>
                  <a:ext uri="{FF2B5EF4-FFF2-40B4-BE49-F238E27FC236}">
                    <a16:creationId xmlns:a16="http://schemas.microsoft.com/office/drawing/2014/main" id="{A8FB0F65-46DE-B870-6260-F8159E15BC7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81640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ctr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5</a:t>
                </a:r>
              </a:p>
            </p:txBody>
          </p:sp>
        </p:grpSp>
        <p:grpSp>
          <p:nvGrpSpPr>
            <p:cNvPr id="19" name="Group 49">
              <a:extLst>
                <a:ext uri="{FF2B5EF4-FFF2-40B4-BE49-F238E27FC236}">
                  <a16:creationId xmlns:a16="http://schemas.microsoft.com/office/drawing/2014/main" id="{0F4CE857-362F-95CE-576E-B2D920D2A82A}"/>
                </a:ext>
              </a:extLst>
            </p:cNvPr>
            <p:cNvGrpSpPr/>
            <p:nvPr/>
          </p:nvGrpSpPr>
          <p:grpSpPr>
            <a:xfrm>
              <a:off x="1015504" y="9069092"/>
              <a:ext cx="2744558" cy="600535"/>
              <a:chOff x="0" y="-47625"/>
              <a:chExt cx="4746123" cy="594540"/>
            </a:xfrm>
          </p:grpSpPr>
          <p:sp>
            <p:nvSpPr>
              <p:cNvPr id="53" name="Freeform 50">
                <a:extLst>
                  <a:ext uri="{FF2B5EF4-FFF2-40B4-BE49-F238E27FC236}">
                    <a16:creationId xmlns:a16="http://schemas.microsoft.com/office/drawing/2014/main" id="{F726254B-A98E-13AF-5907-13E5EC63C948}"/>
                  </a:ext>
                </a:extLst>
              </p:cNvPr>
              <p:cNvSpPr/>
              <p:nvPr/>
            </p:nvSpPr>
            <p:spPr>
              <a:xfrm>
                <a:off x="0" y="0"/>
                <a:ext cx="4746123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4746123" h="546915">
                    <a:moveTo>
                      <a:pt x="0" y="0"/>
                    </a:moveTo>
                    <a:lnTo>
                      <a:pt x="4746123" y="0"/>
                    </a:lnTo>
                    <a:lnTo>
                      <a:pt x="4746123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4" name="TextBox 51">
                <a:extLst>
                  <a:ext uri="{FF2B5EF4-FFF2-40B4-BE49-F238E27FC236}">
                    <a16:creationId xmlns:a16="http://schemas.microsoft.com/office/drawing/2014/main" id="{27761012-DF0D-0CB5-6FB5-55CD46D4D5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746123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l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 u="none" strike="noStrik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End to End</a:t>
                </a:r>
              </a:p>
            </p:txBody>
          </p:sp>
        </p:grpSp>
        <p:grpSp>
          <p:nvGrpSpPr>
            <p:cNvPr id="20" name="Group 52">
              <a:extLst>
                <a:ext uri="{FF2B5EF4-FFF2-40B4-BE49-F238E27FC236}">
                  <a16:creationId xmlns:a16="http://schemas.microsoft.com/office/drawing/2014/main" id="{9750A728-3726-BD0D-2FAA-CDDAB686B166}"/>
                </a:ext>
              </a:extLst>
            </p:cNvPr>
            <p:cNvGrpSpPr/>
            <p:nvPr/>
          </p:nvGrpSpPr>
          <p:grpSpPr>
            <a:xfrm>
              <a:off x="3760054" y="9069091"/>
              <a:ext cx="1698599" cy="600535"/>
              <a:chOff x="0" y="-47625"/>
              <a:chExt cx="1681641" cy="594540"/>
            </a:xfrm>
          </p:grpSpPr>
          <p:sp>
            <p:nvSpPr>
              <p:cNvPr id="51" name="Freeform 53">
                <a:extLst>
                  <a:ext uri="{FF2B5EF4-FFF2-40B4-BE49-F238E27FC236}">
                    <a16:creationId xmlns:a16="http://schemas.microsoft.com/office/drawing/2014/main" id="{63C4EF74-E0EB-E0EC-5C16-DB7EE359E371}"/>
                  </a:ext>
                </a:extLst>
              </p:cNvPr>
              <p:cNvSpPr/>
              <p:nvPr/>
            </p:nvSpPr>
            <p:spPr>
              <a:xfrm>
                <a:off x="0" y="0"/>
                <a:ext cx="1681641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1681641" h="546915">
                    <a:moveTo>
                      <a:pt x="0" y="0"/>
                    </a:moveTo>
                    <a:lnTo>
                      <a:pt x="1681641" y="0"/>
                    </a:lnTo>
                    <a:lnTo>
                      <a:pt x="1681641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2" name="TextBox 54">
                <a:extLst>
                  <a:ext uri="{FF2B5EF4-FFF2-40B4-BE49-F238E27FC236}">
                    <a16:creationId xmlns:a16="http://schemas.microsoft.com/office/drawing/2014/main" id="{4B4B6C67-E15B-14DF-CAEA-32A00D7D62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81640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ctr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3</a:t>
                </a:r>
              </a:p>
            </p:txBody>
          </p:sp>
        </p:grpSp>
        <p:grpSp>
          <p:nvGrpSpPr>
            <p:cNvPr id="23" name="Group 61">
              <a:extLst>
                <a:ext uri="{FF2B5EF4-FFF2-40B4-BE49-F238E27FC236}">
                  <a16:creationId xmlns:a16="http://schemas.microsoft.com/office/drawing/2014/main" id="{D7584F1B-3D8D-B2BE-AEBA-90C102F9D2FF}"/>
                </a:ext>
              </a:extLst>
            </p:cNvPr>
            <p:cNvGrpSpPr/>
            <p:nvPr/>
          </p:nvGrpSpPr>
          <p:grpSpPr>
            <a:xfrm>
              <a:off x="1015504" y="9621523"/>
              <a:ext cx="2744558" cy="600535"/>
              <a:chOff x="0" y="-47625"/>
              <a:chExt cx="4746123" cy="594540"/>
            </a:xfrm>
          </p:grpSpPr>
          <p:sp>
            <p:nvSpPr>
              <p:cNvPr id="45" name="Freeform 62">
                <a:extLst>
                  <a:ext uri="{FF2B5EF4-FFF2-40B4-BE49-F238E27FC236}">
                    <a16:creationId xmlns:a16="http://schemas.microsoft.com/office/drawing/2014/main" id="{15080F04-D18E-B264-2595-D881860ED3C3}"/>
                  </a:ext>
                </a:extLst>
              </p:cNvPr>
              <p:cNvSpPr/>
              <p:nvPr/>
            </p:nvSpPr>
            <p:spPr>
              <a:xfrm>
                <a:off x="0" y="0"/>
                <a:ext cx="4746123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4746123" h="546915">
                    <a:moveTo>
                      <a:pt x="0" y="0"/>
                    </a:moveTo>
                    <a:lnTo>
                      <a:pt x="4746123" y="0"/>
                    </a:lnTo>
                    <a:lnTo>
                      <a:pt x="4746123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6" name="TextBox 63">
                <a:extLst>
                  <a:ext uri="{FF2B5EF4-FFF2-40B4-BE49-F238E27FC236}">
                    <a16:creationId xmlns:a16="http://schemas.microsoft.com/office/drawing/2014/main" id="{CBAE99ED-D864-3693-B87F-868A7B6267D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746123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l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 u="none" strike="noStrik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Totales</a:t>
                </a:r>
              </a:p>
            </p:txBody>
          </p:sp>
        </p:grpSp>
        <p:grpSp>
          <p:nvGrpSpPr>
            <p:cNvPr id="24" name="Group 64">
              <a:extLst>
                <a:ext uri="{FF2B5EF4-FFF2-40B4-BE49-F238E27FC236}">
                  <a16:creationId xmlns:a16="http://schemas.microsoft.com/office/drawing/2014/main" id="{20B378A5-3A85-E22D-831A-C1A096A7F81C}"/>
                </a:ext>
              </a:extLst>
            </p:cNvPr>
            <p:cNvGrpSpPr/>
            <p:nvPr/>
          </p:nvGrpSpPr>
          <p:grpSpPr>
            <a:xfrm>
              <a:off x="3760053" y="9621522"/>
              <a:ext cx="1698599" cy="600535"/>
              <a:chOff x="0" y="-47625"/>
              <a:chExt cx="1681641" cy="594540"/>
            </a:xfrm>
          </p:grpSpPr>
          <p:sp>
            <p:nvSpPr>
              <p:cNvPr id="43" name="Freeform 65">
                <a:extLst>
                  <a:ext uri="{FF2B5EF4-FFF2-40B4-BE49-F238E27FC236}">
                    <a16:creationId xmlns:a16="http://schemas.microsoft.com/office/drawing/2014/main" id="{8745C7A4-9D27-F903-1B0A-5CCBA5DAF34D}"/>
                  </a:ext>
                </a:extLst>
              </p:cNvPr>
              <p:cNvSpPr/>
              <p:nvPr/>
            </p:nvSpPr>
            <p:spPr>
              <a:xfrm>
                <a:off x="0" y="0"/>
                <a:ext cx="1681641" cy="546915"/>
              </a:xfrm>
              <a:custGeom>
                <a:avLst/>
                <a:gdLst/>
                <a:ahLst/>
                <a:cxnLst/>
                <a:rect l="l" t="t" r="r" b="b"/>
                <a:pathLst>
                  <a:path w="1681641" h="546915">
                    <a:moveTo>
                      <a:pt x="0" y="0"/>
                    </a:moveTo>
                    <a:lnTo>
                      <a:pt x="1681641" y="0"/>
                    </a:lnTo>
                    <a:lnTo>
                      <a:pt x="1681641" y="546915"/>
                    </a:lnTo>
                    <a:lnTo>
                      <a:pt x="0" y="546915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4" name="TextBox 66">
                <a:extLst>
                  <a:ext uri="{FF2B5EF4-FFF2-40B4-BE49-F238E27FC236}">
                    <a16:creationId xmlns:a16="http://schemas.microsoft.com/office/drawing/2014/main" id="{CD82A80C-B153-E8CD-1277-0343AF1BFEA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81640" cy="594540"/>
              </a:xfrm>
              <a:prstGeom prst="rect">
                <a:avLst/>
              </a:prstGeom>
            </p:spPr>
            <p:txBody>
              <a:bodyPr lIns="52642" tIns="52642" rIns="52642" bIns="52642" rtlCol="0" anchor="ctr"/>
              <a:lstStyle/>
              <a:p>
                <a:pPr marL="0" lvl="0" indent="0" algn="ctr">
                  <a:lnSpc>
                    <a:spcPts val="3034"/>
                  </a:lnSpc>
                  <a:spcBef>
                    <a:spcPct val="0"/>
                  </a:spcBef>
                </a:pPr>
                <a:r>
                  <a:rPr lang="en-US" sz="2198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45</a:t>
                </a:r>
              </a:p>
            </p:txBody>
          </p:sp>
        </p:grpSp>
      </p:grpSp>
      <p:sp>
        <p:nvSpPr>
          <p:cNvPr id="34" name="TextBox 81">
            <a:extLst>
              <a:ext uri="{FF2B5EF4-FFF2-40B4-BE49-F238E27FC236}">
                <a16:creationId xmlns:a16="http://schemas.microsoft.com/office/drawing/2014/main" id="{D5A94D2A-0F47-0305-E6A1-DDC6A5CADA28}"/>
              </a:ext>
            </a:extLst>
          </p:cNvPr>
          <p:cNvSpPr txBox="1"/>
          <p:nvPr/>
        </p:nvSpPr>
        <p:spPr>
          <a:xfrm>
            <a:off x="7492027" y="10173953"/>
            <a:ext cx="858202" cy="600535"/>
          </a:xfrm>
          <a:prstGeom prst="rect">
            <a:avLst/>
          </a:prstGeom>
        </p:spPr>
        <p:txBody>
          <a:bodyPr lIns="52642" tIns="52642" rIns="52642" bIns="52642" rtlCol="0" anchor="ctr"/>
          <a:lstStyle/>
          <a:p>
            <a:pPr marL="0" lvl="0" indent="0" algn="ctr">
              <a:lnSpc>
                <a:spcPts val="3034"/>
              </a:lnSpc>
              <a:spcBef>
                <a:spcPct val="0"/>
              </a:spcBef>
            </a:pPr>
            <a:endParaRPr lang="en-US" sz="2198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A009A5-93B0-AEB5-53B0-D94008BDE82C}"/>
              </a:ext>
            </a:extLst>
          </p:cNvPr>
          <p:cNvSpPr txBox="1"/>
          <p:nvPr/>
        </p:nvSpPr>
        <p:spPr>
          <a:xfrm>
            <a:off x="1244184" y="2533338"/>
            <a:ext cx="634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/>
              <a:t>Backlog inicial: 60 casos de pruebas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/>
              <a:t>Backlog priorizado: 45 casos de prueba</a:t>
            </a:r>
            <a:endParaRPr lang="es-CL" sz="2400"/>
          </a:p>
        </p:txBody>
      </p:sp>
    </p:spTree>
    <p:extLst>
      <p:ext uri="{BB962C8B-B14F-4D97-AF65-F5344CB8AC3E}">
        <p14:creationId xmlns:p14="http://schemas.microsoft.com/office/powerpoint/2010/main" val="2623351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4447931" y="7338241"/>
            <a:ext cx="101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Problemática</a:t>
            </a:r>
            <a:endParaRPr/>
          </a:p>
        </p:txBody>
      </p:sp>
      <p:sp>
        <p:nvSpPr>
          <p:cNvPr id="108" name="Google Shape;108;p5"/>
          <p:cNvSpPr txBox="1"/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B892F2AF-F901-7A0D-CBA5-EE6A5E0583C4}"/>
              </a:ext>
            </a:extLst>
          </p:cNvPr>
          <p:cNvSpPr/>
          <p:nvPr/>
        </p:nvSpPr>
        <p:spPr>
          <a:xfrm flipH="1">
            <a:off x="11427824" y="5603115"/>
            <a:ext cx="1249707" cy="1217896"/>
          </a:xfrm>
          <a:custGeom>
            <a:avLst/>
            <a:gdLst/>
            <a:ahLst/>
            <a:cxnLst/>
            <a:rect l="l" t="t" r="r" b="b"/>
            <a:pathLst>
              <a:path w="808743" h="788157">
                <a:moveTo>
                  <a:pt x="0" y="0"/>
                </a:moveTo>
                <a:lnTo>
                  <a:pt x="808743" y="0"/>
                </a:lnTo>
                <a:lnTo>
                  <a:pt x="808743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651d9eb49_1_45"/>
          <p:cNvSpPr txBox="1">
            <a:spLocks noGrp="1"/>
          </p:cNvSpPr>
          <p:nvPr>
            <p:ph type="title"/>
          </p:nvPr>
        </p:nvSpPr>
        <p:spPr>
          <a:xfrm>
            <a:off x="6242050" y="9007475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Demo</a:t>
            </a:r>
            <a:endParaRPr/>
          </a:p>
        </p:txBody>
      </p:sp>
      <p:sp>
        <p:nvSpPr>
          <p:cNvPr id="313" name="Google Shape;313;g31651d9eb49_1_45"/>
          <p:cNvSpPr txBox="1"/>
          <p:nvPr/>
        </p:nvSpPr>
        <p:spPr>
          <a:xfrm>
            <a:off x="6276975" y="7752358"/>
            <a:ext cx="1671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88f9d3d52_0_5"/>
          <p:cNvSpPr txBox="1">
            <a:spLocks noGrp="1"/>
          </p:cNvSpPr>
          <p:nvPr>
            <p:ph type="title"/>
          </p:nvPr>
        </p:nvSpPr>
        <p:spPr>
          <a:xfrm>
            <a:off x="1764850" y="1954850"/>
            <a:ext cx="23187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Errores</a:t>
            </a:r>
            <a:endParaRPr/>
          </a:p>
        </p:txBody>
      </p:sp>
      <p:pic>
        <p:nvPicPr>
          <p:cNvPr id="320" name="Google Shape;320;g3188f9d3d5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188f9d3d5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713" y="2986926"/>
            <a:ext cx="85400" cy="82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188f9d3d52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038" y="1014619"/>
            <a:ext cx="19050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188f9d3d5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9988" y="2986926"/>
            <a:ext cx="85400" cy="82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188f9d3d52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3313" y="1014619"/>
            <a:ext cx="19050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188f9d3d52_0_5"/>
          <p:cNvSpPr txBox="1">
            <a:spLocks noGrp="1"/>
          </p:cNvSpPr>
          <p:nvPr>
            <p:ph type="title"/>
          </p:nvPr>
        </p:nvSpPr>
        <p:spPr>
          <a:xfrm>
            <a:off x="16428800" y="1840750"/>
            <a:ext cx="23187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Mejoras</a:t>
            </a:r>
            <a:endParaRPr/>
          </a:p>
        </p:txBody>
      </p:sp>
      <p:sp>
        <p:nvSpPr>
          <p:cNvPr id="326" name="Google Shape;326;g3188f9d3d52_0_5"/>
          <p:cNvSpPr txBox="1">
            <a:spLocks noGrp="1"/>
          </p:cNvSpPr>
          <p:nvPr>
            <p:ph type="title"/>
          </p:nvPr>
        </p:nvSpPr>
        <p:spPr>
          <a:xfrm>
            <a:off x="8889525" y="1840750"/>
            <a:ext cx="27333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Aciertos</a:t>
            </a:r>
            <a:endParaRPr/>
          </a:p>
        </p:txBody>
      </p:sp>
      <p:sp>
        <p:nvSpPr>
          <p:cNvPr id="327" name="Google Shape;327;g3188f9d3d52_0_5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Reflexión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651d9eb49_1_54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MX" sz="9600" b="1">
                <a:solidFill>
                  <a:srgbClr val="257CE1"/>
                </a:solidFill>
                <a:latin typeface="Arial Black"/>
                <a:sym typeface="Arial Black"/>
              </a:rPr>
              <a:t>1</a:t>
            </a:r>
            <a:r>
              <a:rPr lang="es-CL" sz="9600" b="1">
                <a:solidFill>
                  <a:srgbClr val="257CE1"/>
                </a:solidFill>
                <a:latin typeface="Arial Black"/>
                <a:sym typeface="Arial Black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1651d9eb49_1_54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Conclusión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i="1">
                <a:solidFill>
                  <a:schemeClr val="accent1"/>
                </a:solidFill>
              </a:rPr>
              <a:t>Contenido de la Presentación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2660649" y="1692275"/>
            <a:ext cx="16988263" cy="825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1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Portada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Agenda – Ítems de la presentación.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Presentación – Presentación del equipo de trabajo.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Descripción y solución de la problemática.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Breve descripción del origen de la problemática o la necesidad del proyecto.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Objetivo general y específicos – Especificar el objetivo general y todos los objetivos específicos.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Asignación de roles – Mencionar rol de cada integrante del grupo de trabajo y funciones realizadas.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Metodología de proyecto – Explicación de la metodología del proyecto, mencionado las principales etapas y/o hitos con sus respectivas fechas.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i="1">
                <a:solidFill>
                  <a:schemeClr val="accent1"/>
                </a:solidFill>
              </a:rPr>
              <a:t>Contenido de la Presentación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345" name="Google Shape;345;p2"/>
          <p:cNvSpPr txBox="1"/>
          <p:nvPr/>
        </p:nvSpPr>
        <p:spPr>
          <a:xfrm>
            <a:off x="2584450" y="1997075"/>
            <a:ext cx="16988263" cy="517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1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Topología del proyecto – Explicación de los principales dispositivos de la solución.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Plataforma / Tecnología utilizada – Factibilidad técnica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Etapas principales de implementación a través de capturas de pantalla.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Resultado de la solución – Demostración.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Char char="•"/>
            </a:pPr>
            <a:r>
              <a:rPr lang="es-CL" sz="4000" b="1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Conclusión del proyecto – Proyecciones laborales a partir de la ejecución del proyecto</a:t>
            </a:r>
            <a:endParaRPr sz="4000" b="1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44597" y="3390330"/>
            <a:ext cx="615362" cy="783446"/>
          </a:xfrm>
          <a:custGeom>
            <a:avLst/>
            <a:gdLst/>
            <a:ahLst/>
            <a:cxnLst/>
            <a:rect l="l" t="t" r="r" b="b"/>
            <a:pathLst>
              <a:path w="559773" h="712674">
                <a:moveTo>
                  <a:pt x="0" y="0"/>
                </a:moveTo>
                <a:lnTo>
                  <a:pt x="559773" y="0"/>
                </a:lnTo>
                <a:lnTo>
                  <a:pt x="559773" y="712673"/>
                </a:lnTo>
                <a:lnTo>
                  <a:pt x="0" y="712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" name="Freeform 3"/>
          <p:cNvSpPr/>
          <p:nvPr/>
        </p:nvSpPr>
        <p:spPr>
          <a:xfrm>
            <a:off x="4511503" y="3323373"/>
            <a:ext cx="889056" cy="866425"/>
          </a:xfrm>
          <a:custGeom>
            <a:avLst/>
            <a:gdLst/>
            <a:ahLst/>
            <a:cxnLst/>
            <a:rect l="l" t="t" r="r" b="b"/>
            <a:pathLst>
              <a:path w="808743" h="788157">
                <a:moveTo>
                  <a:pt x="0" y="0"/>
                </a:moveTo>
                <a:lnTo>
                  <a:pt x="808743" y="0"/>
                </a:lnTo>
                <a:lnTo>
                  <a:pt x="808743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" name="Freeform 4"/>
          <p:cNvSpPr/>
          <p:nvPr/>
        </p:nvSpPr>
        <p:spPr>
          <a:xfrm>
            <a:off x="5903648" y="3273418"/>
            <a:ext cx="864695" cy="938032"/>
          </a:xfrm>
          <a:custGeom>
            <a:avLst/>
            <a:gdLst/>
            <a:ahLst/>
            <a:cxnLst/>
            <a:rect l="l" t="t" r="r" b="b"/>
            <a:pathLst>
              <a:path w="786583" h="853295">
                <a:moveTo>
                  <a:pt x="0" y="0"/>
                </a:moveTo>
                <a:lnTo>
                  <a:pt x="786583" y="0"/>
                </a:lnTo>
                <a:lnTo>
                  <a:pt x="786583" y="853295"/>
                </a:lnTo>
                <a:lnTo>
                  <a:pt x="0" y="853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5" name="Freeform 5"/>
          <p:cNvSpPr/>
          <p:nvPr/>
        </p:nvSpPr>
        <p:spPr>
          <a:xfrm>
            <a:off x="7290606" y="3202501"/>
            <a:ext cx="1004229" cy="922065"/>
          </a:xfrm>
          <a:custGeom>
            <a:avLst/>
            <a:gdLst/>
            <a:ahLst/>
            <a:cxnLst/>
            <a:rect l="l" t="t" r="r" b="b"/>
            <a:pathLst>
              <a:path w="913512" h="838770">
                <a:moveTo>
                  <a:pt x="0" y="0"/>
                </a:moveTo>
                <a:lnTo>
                  <a:pt x="913512" y="0"/>
                </a:lnTo>
                <a:lnTo>
                  <a:pt x="913512" y="838769"/>
                </a:lnTo>
                <a:lnTo>
                  <a:pt x="0" y="838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6" name="Freeform 6"/>
          <p:cNvSpPr/>
          <p:nvPr/>
        </p:nvSpPr>
        <p:spPr>
          <a:xfrm>
            <a:off x="8654579" y="3375179"/>
            <a:ext cx="691824" cy="836270"/>
          </a:xfrm>
          <a:custGeom>
            <a:avLst/>
            <a:gdLst/>
            <a:ahLst/>
            <a:cxnLst/>
            <a:rect l="l" t="t" r="r" b="b"/>
            <a:pathLst>
              <a:path w="629328" h="760726">
                <a:moveTo>
                  <a:pt x="0" y="0"/>
                </a:moveTo>
                <a:lnTo>
                  <a:pt x="629328" y="0"/>
                </a:lnTo>
                <a:lnTo>
                  <a:pt x="629328" y="760726"/>
                </a:lnTo>
                <a:lnTo>
                  <a:pt x="0" y="760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7" name="Freeform 7"/>
          <p:cNvSpPr/>
          <p:nvPr/>
        </p:nvSpPr>
        <p:spPr>
          <a:xfrm>
            <a:off x="1228138" y="7000760"/>
            <a:ext cx="768471" cy="878708"/>
          </a:xfrm>
          <a:custGeom>
            <a:avLst/>
            <a:gdLst/>
            <a:ahLst/>
            <a:cxnLst/>
            <a:rect l="l" t="t" r="r" b="b"/>
            <a:pathLst>
              <a:path w="699051" h="799330">
                <a:moveTo>
                  <a:pt x="0" y="0"/>
                </a:moveTo>
                <a:lnTo>
                  <a:pt x="699050" y="0"/>
                </a:lnTo>
                <a:lnTo>
                  <a:pt x="699050" y="799330"/>
                </a:lnTo>
                <a:lnTo>
                  <a:pt x="0" y="799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8" name="Freeform 8"/>
          <p:cNvSpPr/>
          <p:nvPr/>
        </p:nvSpPr>
        <p:spPr>
          <a:xfrm>
            <a:off x="4667106" y="6021742"/>
            <a:ext cx="848138" cy="815755"/>
          </a:xfrm>
          <a:custGeom>
            <a:avLst/>
            <a:gdLst/>
            <a:ahLst/>
            <a:cxnLst/>
            <a:rect l="l" t="t" r="r" b="b"/>
            <a:pathLst>
              <a:path w="771522" h="742064">
                <a:moveTo>
                  <a:pt x="0" y="0"/>
                </a:moveTo>
                <a:lnTo>
                  <a:pt x="771522" y="0"/>
                </a:lnTo>
                <a:lnTo>
                  <a:pt x="771522" y="742064"/>
                </a:lnTo>
                <a:lnTo>
                  <a:pt x="0" y="7420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9" name="Freeform 9"/>
          <p:cNvSpPr/>
          <p:nvPr/>
        </p:nvSpPr>
        <p:spPr>
          <a:xfrm>
            <a:off x="5993547" y="5902421"/>
            <a:ext cx="715095" cy="851303"/>
          </a:xfrm>
          <a:custGeom>
            <a:avLst/>
            <a:gdLst/>
            <a:ahLst/>
            <a:cxnLst/>
            <a:rect l="l" t="t" r="r" b="b"/>
            <a:pathLst>
              <a:path w="650497" h="774401">
                <a:moveTo>
                  <a:pt x="0" y="0"/>
                </a:moveTo>
                <a:lnTo>
                  <a:pt x="650497" y="0"/>
                </a:lnTo>
                <a:lnTo>
                  <a:pt x="650497" y="774401"/>
                </a:lnTo>
                <a:lnTo>
                  <a:pt x="0" y="7744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0" name="Freeform 10"/>
          <p:cNvSpPr/>
          <p:nvPr/>
        </p:nvSpPr>
        <p:spPr>
          <a:xfrm>
            <a:off x="7366722" y="5987213"/>
            <a:ext cx="833413" cy="739464"/>
          </a:xfrm>
          <a:custGeom>
            <a:avLst/>
            <a:gdLst/>
            <a:ahLst/>
            <a:cxnLst/>
            <a:rect l="l" t="t" r="r" b="b"/>
            <a:pathLst>
              <a:path w="758127" h="672665">
                <a:moveTo>
                  <a:pt x="0" y="0"/>
                </a:moveTo>
                <a:lnTo>
                  <a:pt x="758127" y="0"/>
                </a:lnTo>
                <a:lnTo>
                  <a:pt x="758127" y="672666"/>
                </a:lnTo>
                <a:lnTo>
                  <a:pt x="0" y="672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1" name="Freeform 11"/>
          <p:cNvSpPr/>
          <p:nvPr/>
        </p:nvSpPr>
        <p:spPr>
          <a:xfrm>
            <a:off x="8695429" y="5960168"/>
            <a:ext cx="731090" cy="704504"/>
          </a:xfrm>
          <a:custGeom>
            <a:avLst/>
            <a:gdLst/>
            <a:ahLst/>
            <a:cxnLst/>
            <a:rect l="l" t="t" r="r" b="b"/>
            <a:pathLst>
              <a:path w="665047" h="640863">
                <a:moveTo>
                  <a:pt x="0" y="0"/>
                </a:moveTo>
                <a:lnTo>
                  <a:pt x="665047" y="0"/>
                </a:lnTo>
                <a:lnTo>
                  <a:pt x="665047" y="640863"/>
                </a:lnTo>
                <a:lnTo>
                  <a:pt x="0" y="6408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2" name="Freeform 12"/>
          <p:cNvSpPr/>
          <p:nvPr/>
        </p:nvSpPr>
        <p:spPr>
          <a:xfrm>
            <a:off x="12447472" y="3249973"/>
            <a:ext cx="1071742" cy="1013283"/>
          </a:xfrm>
          <a:custGeom>
            <a:avLst/>
            <a:gdLst/>
            <a:ahLst/>
            <a:cxnLst/>
            <a:rect l="l" t="t" r="r" b="b"/>
            <a:pathLst>
              <a:path w="974926" h="921748">
                <a:moveTo>
                  <a:pt x="0" y="0"/>
                </a:moveTo>
                <a:lnTo>
                  <a:pt x="974926" y="0"/>
                </a:lnTo>
                <a:lnTo>
                  <a:pt x="974926" y="921749"/>
                </a:lnTo>
                <a:lnTo>
                  <a:pt x="0" y="9217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3" name="Freeform 13"/>
          <p:cNvSpPr/>
          <p:nvPr/>
        </p:nvSpPr>
        <p:spPr>
          <a:xfrm>
            <a:off x="11173921" y="3396259"/>
            <a:ext cx="820982" cy="794113"/>
          </a:xfrm>
          <a:custGeom>
            <a:avLst/>
            <a:gdLst/>
            <a:ahLst/>
            <a:cxnLst/>
            <a:rect l="l" t="t" r="r" b="b"/>
            <a:pathLst>
              <a:path w="746819" h="722377">
                <a:moveTo>
                  <a:pt x="0" y="0"/>
                </a:moveTo>
                <a:lnTo>
                  <a:pt x="746819" y="0"/>
                </a:lnTo>
                <a:lnTo>
                  <a:pt x="746819" y="722377"/>
                </a:lnTo>
                <a:lnTo>
                  <a:pt x="0" y="7223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4" name="Freeform 14"/>
          <p:cNvSpPr/>
          <p:nvPr/>
        </p:nvSpPr>
        <p:spPr>
          <a:xfrm>
            <a:off x="4961761" y="9076243"/>
            <a:ext cx="941887" cy="909350"/>
          </a:xfrm>
          <a:custGeom>
            <a:avLst/>
            <a:gdLst/>
            <a:ahLst/>
            <a:cxnLst/>
            <a:rect l="l" t="t" r="r" b="b"/>
            <a:pathLst>
              <a:path w="856802" h="827204">
                <a:moveTo>
                  <a:pt x="0" y="0"/>
                </a:moveTo>
                <a:lnTo>
                  <a:pt x="856802" y="0"/>
                </a:lnTo>
                <a:lnTo>
                  <a:pt x="856802" y="827204"/>
                </a:lnTo>
                <a:lnTo>
                  <a:pt x="0" y="82720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5" name="Freeform 15"/>
          <p:cNvSpPr/>
          <p:nvPr/>
        </p:nvSpPr>
        <p:spPr>
          <a:xfrm>
            <a:off x="13830213" y="3375180"/>
            <a:ext cx="972500" cy="938905"/>
          </a:xfrm>
          <a:custGeom>
            <a:avLst/>
            <a:gdLst/>
            <a:ahLst/>
            <a:cxnLst/>
            <a:rect l="l" t="t" r="r" b="b"/>
            <a:pathLst>
              <a:path w="884649" h="854089">
                <a:moveTo>
                  <a:pt x="0" y="0"/>
                </a:moveTo>
                <a:lnTo>
                  <a:pt x="884649" y="0"/>
                </a:lnTo>
                <a:lnTo>
                  <a:pt x="884649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6" name="Freeform 16"/>
          <p:cNvSpPr/>
          <p:nvPr/>
        </p:nvSpPr>
        <p:spPr>
          <a:xfrm>
            <a:off x="9903119" y="5814819"/>
            <a:ext cx="972500" cy="938905"/>
          </a:xfrm>
          <a:custGeom>
            <a:avLst/>
            <a:gdLst/>
            <a:ahLst/>
            <a:cxnLst/>
            <a:rect l="l" t="t" r="r" b="b"/>
            <a:pathLst>
              <a:path w="884649" h="854089">
                <a:moveTo>
                  <a:pt x="0" y="0"/>
                </a:moveTo>
                <a:lnTo>
                  <a:pt x="884650" y="0"/>
                </a:lnTo>
                <a:lnTo>
                  <a:pt x="884650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7" name="Freeform 17"/>
          <p:cNvSpPr/>
          <p:nvPr/>
        </p:nvSpPr>
        <p:spPr>
          <a:xfrm>
            <a:off x="11159523" y="5960167"/>
            <a:ext cx="821951" cy="793556"/>
          </a:xfrm>
          <a:custGeom>
            <a:avLst/>
            <a:gdLst/>
            <a:ahLst/>
            <a:cxnLst/>
            <a:rect l="l" t="t" r="r" b="b"/>
            <a:pathLst>
              <a:path w="747700" h="721870">
                <a:moveTo>
                  <a:pt x="0" y="0"/>
                </a:moveTo>
                <a:lnTo>
                  <a:pt x="747700" y="0"/>
                </a:lnTo>
                <a:lnTo>
                  <a:pt x="747700" y="721870"/>
                </a:lnTo>
                <a:lnTo>
                  <a:pt x="0" y="72187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8" name="Freeform 18"/>
          <p:cNvSpPr/>
          <p:nvPr/>
        </p:nvSpPr>
        <p:spPr>
          <a:xfrm>
            <a:off x="12476769" y="5960168"/>
            <a:ext cx="970673" cy="938905"/>
          </a:xfrm>
          <a:custGeom>
            <a:avLst/>
            <a:gdLst/>
            <a:ahLst/>
            <a:cxnLst/>
            <a:rect l="l" t="t" r="r" b="b"/>
            <a:pathLst>
              <a:path w="882987" h="854089">
                <a:moveTo>
                  <a:pt x="0" y="0"/>
                </a:moveTo>
                <a:lnTo>
                  <a:pt x="882987" y="0"/>
                </a:lnTo>
                <a:lnTo>
                  <a:pt x="882987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19" name="Freeform 19"/>
          <p:cNvSpPr/>
          <p:nvPr/>
        </p:nvSpPr>
        <p:spPr>
          <a:xfrm>
            <a:off x="14066729" y="5931864"/>
            <a:ext cx="869919" cy="792417"/>
          </a:xfrm>
          <a:custGeom>
            <a:avLst/>
            <a:gdLst/>
            <a:ahLst/>
            <a:cxnLst/>
            <a:rect l="l" t="t" r="r" b="b"/>
            <a:pathLst>
              <a:path w="791335" h="720834">
                <a:moveTo>
                  <a:pt x="0" y="0"/>
                </a:moveTo>
                <a:lnTo>
                  <a:pt x="791334" y="0"/>
                </a:lnTo>
                <a:lnTo>
                  <a:pt x="791334" y="720833"/>
                </a:lnTo>
                <a:lnTo>
                  <a:pt x="0" y="72083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0" name="Freeform 20"/>
          <p:cNvSpPr/>
          <p:nvPr/>
        </p:nvSpPr>
        <p:spPr>
          <a:xfrm>
            <a:off x="14053223" y="7559335"/>
            <a:ext cx="830320" cy="831832"/>
          </a:xfrm>
          <a:custGeom>
            <a:avLst/>
            <a:gdLst/>
            <a:ahLst/>
            <a:cxnLst/>
            <a:rect l="l" t="t" r="r" b="b"/>
            <a:pathLst>
              <a:path w="755313" h="756689">
                <a:moveTo>
                  <a:pt x="0" y="0"/>
                </a:moveTo>
                <a:lnTo>
                  <a:pt x="755313" y="0"/>
                </a:lnTo>
                <a:lnTo>
                  <a:pt x="755313" y="756689"/>
                </a:lnTo>
                <a:lnTo>
                  <a:pt x="0" y="7566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1" name="Freeform 21"/>
          <p:cNvSpPr/>
          <p:nvPr/>
        </p:nvSpPr>
        <p:spPr>
          <a:xfrm>
            <a:off x="793330" y="4774073"/>
            <a:ext cx="815166" cy="803309"/>
          </a:xfrm>
          <a:custGeom>
            <a:avLst/>
            <a:gdLst/>
            <a:ahLst/>
            <a:cxnLst/>
            <a:rect l="l" t="t" r="r" b="b"/>
            <a:pathLst>
              <a:path w="741528" h="730742">
                <a:moveTo>
                  <a:pt x="0" y="0"/>
                </a:moveTo>
                <a:lnTo>
                  <a:pt x="741528" y="0"/>
                </a:lnTo>
                <a:lnTo>
                  <a:pt x="74152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2" name="Freeform 22"/>
          <p:cNvSpPr/>
          <p:nvPr/>
        </p:nvSpPr>
        <p:spPr>
          <a:xfrm>
            <a:off x="3401776" y="4829281"/>
            <a:ext cx="931294" cy="931294"/>
          </a:xfrm>
          <a:custGeom>
            <a:avLst/>
            <a:gdLst/>
            <a:ahLst/>
            <a:cxnLst/>
            <a:rect l="l" t="t" r="r" b="b"/>
            <a:pathLst>
              <a:path w="847166" h="847166">
                <a:moveTo>
                  <a:pt x="0" y="0"/>
                </a:moveTo>
                <a:lnTo>
                  <a:pt x="847166" y="0"/>
                </a:lnTo>
                <a:lnTo>
                  <a:pt x="847166" y="847166"/>
                </a:lnTo>
                <a:lnTo>
                  <a:pt x="0" y="84716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3" name="Freeform 23"/>
          <p:cNvSpPr/>
          <p:nvPr/>
        </p:nvSpPr>
        <p:spPr>
          <a:xfrm>
            <a:off x="11135773" y="7707659"/>
            <a:ext cx="803309" cy="803309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4" name="Freeform 24"/>
          <p:cNvSpPr/>
          <p:nvPr/>
        </p:nvSpPr>
        <p:spPr>
          <a:xfrm>
            <a:off x="7330754" y="4768459"/>
            <a:ext cx="824291" cy="803309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5" name="Freeform 25"/>
          <p:cNvSpPr/>
          <p:nvPr/>
        </p:nvSpPr>
        <p:spPr>
          <a:xfrm>
            <a:off x="8661435" y="7707659"/>
            <a:ext cx="940043" cy="803309"/>
          </a:xfrm>
          <a:custGeom>
            <a:avLst/>
            <a:gdLst/>
            <a:ahLst/>
            <a:cxnLst/>
            <a:rect l="l" t="t" r="r" b="b"/>
            <a:pathLst>
              <a:path w="855124" h="730742">
                <a:moveTo>
                  <a:pt x="0" y="0"/>
                </a:moveTo>
                <a:lnTo>
                  <a:pt x="855124" y="0"/>
                </a:lnTo>
                <a:lnTo>
                  <a:pt x="855124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6" name="Freeform 26"/>
          <p:cNvSpPr/>
          <p:nvPr/>
        </p:nvSpPr>
        <p:spPr>
          <a:xfrm>
            <a:off x="5935500" y="4829281"/>
            <a:ext cx="741965" cy="803309"/>
          </a:xfrm>
          <a:custGeom>
            <a:avLst/>
            <a:gdLst/>
            <a:ahLst/>
            <a:cxnLst/>
            <a:rect l="l" t="t" r="r" b="b"/>
            <a:pathLst>
              <a:path w="674940" h="730742">
                <a:moveTo>
                  <a:pt x="0" y="0"/>
                </a:moveTo>
                <a:lnTo>
                  <a:pt x="674940" y="0"/>
                </a:lnTo>
                <a:lnTo>
                  <a:pt x="674940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7" name="Freeform 27"/>
          <p:cNvSpPr/>
          <p:nvPr/>
        </p:nvSpPr>
        <p:spPr>
          <a:xfrm>
            <a:off x="4667107" y="4829281"/>
            <a:ext cx="701070" cy="803309"/>
          </a:xfrm>
          <a:custGeom>
            <a:avLst/>
            <a:gdLst/>
            <a:ahLst/>
            <a:cxnLst/>
            <a:rect l="l" t="t" r="r" b="b"/>
            <a:pathLst>
              <a:path w="637739" h="730742">
                <a:moveTo>
                  <a:pt x="0" y="0"/>
                </a:moveTo>
                <a:lnTo>
                  <a:pt x="637739" y="0"/>
                </a:lnTo>
                <a:lnTo>
                  <a:pt x="63773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8" name="Freeform 28"/>
          <p:cNvSpPr/>
          <p:nvPr/>
        </p:nvSpPr>
        <p:spPr>
          <a:xfrm>
            <a:off x="7457034" y="7787334"/>
            <a:ext cx="824291" cy="803309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29" name="Freeform 29"/>
          <p:cNvSpPr/>
          <p:nvPr/>
        </p:nvSpPr>
        <p:spPr>
          <a:xfrm>
            <a:off x="5091175" y="7823712"/>
            <a:ext cx="538948" cy="803309"/>
          </a:xfrm>
          <a:custGeom>
            <a:avLst/>
            <a:gdLst/>
            <a:ahLst/>
            <a:cxnLst/>
            <a:rect l="l" t="t" r="r" b="b"/>
            <a:pathLst>
              <a:path w="490262" h="730742">
                <a:moveTo>
                  <a:pt x="0" y="0"/>
                </a:moveTo>
                <a:lnTo>
                  <a:pt x="490262" y="0"/>
                </a:lnTo>
                <a:lnTo>
                  <a:pt x="49026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0" name="Freeform 30"/>
          <p:cNvSpPr/>
          <p:nvPr/>
        </p:nvSpPr>
        <p:spPr>
          <a:xfrm>
            <a:off x="3687212" y="9076243"/>
            <a:ext cx="833623" cy="803309"/>
          </a:xfrm>
          <a:custGeom>
            <a:avLst/>
            <a:gdLst/>
            <a:ahLst/>
            <a:cxnLst/>
            <a:rect l="l" t="t" r="r" b="b"/>
            <a:pathLst>
              <a:path w="758318" h="730742">
                <a:moveTo>
                  <a:pt x="0" y="0"/>
                </a:moveTo>
                <a:lnTo>
                  <a:pt x="758318" y="0"/>
                </a:lnTo>
                <a:lnTo>
                  <a:pt x="75831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1" name="Freeform 31"/>
          <p:cNvSpPr/>
          <p:nvPr/>
        </p:nvSpPr>
        <p:spPr>
          <a:xfrm>
            <a:off x="11286674" y="4707637"/>
            <a:ext cx="692306" cy="803309"/>
          </a:xfrm>
          <a:custGeom>
            <a:avLst/>
            <a:gdLst/>
            <a:ahLst/>
            <a:cxnLst/>
            <a:rect l="l" t="t" r="r" b="b"/>
            <a:pathLst>
              <a:path w="629767" h="730742">
                <a:moveTo>
                  <a:pt x="0" y="0"/>
                </a:moveTo>
                <a:lnTo>
                  <a:pt x="629767" y="0"/>
                </a:lnTo>
                <a:lnTo>
                  <a:pt x="629767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2" name="Freeform 32"/>
          <p:cNvSpPr/>
          <p:nvPr/>
        </p:nvSpPr>
        <p:spPr>
          <a:xfrm>
            <a:off x="12574278" y="4707637"/>
            <a:ext cx="873162" cy="803309"/>
          </a:xfrm>
          <a:custGeom>
            <a:avLst/>
            <a:gdLst/>
            <a:ahLst/>
            <a:cxnLst/>
            <a:rect l="l" t="t" r="r" b="b"/>
            <a:pathLst>
              <a:path w="794285" h="730742">
                <a:moveTo>
                  <a:pt x="0" y="0"/>
                </a:moveTo>
                <a:lnTo>
                  <a:pt x="794286" y="0"/>
                </a:lnTo>
                <a:lnTo>
                  <a:pt x="794286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3" name="Freeform 33"/>
          <p:cNvSpPr/>
          <p:nvPr/>
        </p:nvSpPr>
        <p:spPr>
          <a:xfrm>
            <a:off x="8492921" y="4829282"/>
            <a:ext cx="1136109" cy="681665"/>
          </a:xfrm>
          <a:custGeom>
            <a:avLst/>
            <a:gdLst/>
            <a:ahLst/>
            <a:cxnLst/>
            <a:rect l="l" t="t" r="r" b="b"/>
            <a:pathLst>
              <a:path w="1033479" h="620087">
                <a:moveTo>
                  <a:pt x="0" y="0"/>
                </a:moveTo>
                <a:lnTo>
                  <a:pt x="1033478" y="0"/>
                </a:lnTo>
                <a:lnTo>
                  <a:pt x="1033478" y="620087"/>
                </a:lnTo>
                <a:lnTo>
                  <a:pt x="0" y="620087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4" name="Freeform 34"/>
          <p:cNvSpPr/>
          <p:nvPr/>
        </p:nvSpPr>
        <p:spPr>
          <a:xfrm>
            <a:off x="14066728" y="4707637"/>
            <a:ext cx="803309" cy="803309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5" name="Freeform 35"/>
          <p:cNvSpPr/>
          <p:nvPr/>
        </p:nvSpPr>
        <p:spPr>
          <a:xfrm>
            <a:off x="10049447" y="4707637"/>
            <a:ext cx="638266" cy="803309"/>
          </a:xfrm>
          <a:custGeom>
            <a:avLst/>
            <a:gdLst/>
            <a:ahLst/>
            <a:cxnLst/>
            <a:rect l="l" t="t" r="r" b="b"/>
            <a:pathLst>
              <a:path w="580608" h="730742">
                <a:moveTo>
                  <a:pt x="0" y="0"/>
                </a:moveTo>
                <a:lnTo>
                  <a:pt x="580608" y="0"/>
                </a:lnTo>
                <a:lnTo>
                  <a:pt x="58060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6" name="Freeform 36"/>
          <p:cNvSpPr/>
          <p:nvPr/>
        </p:nvSpPr>
        <p:spPr>
          <a:xfrm>
            <a:off x="3687212" y="7823712"/>
            <a:ext cx="824291" cy="803309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7" name="Freeform 37"/>
          <p:cNvSpPr/>
          <p:nvPr/>
        </p:nvSpPr>
        <p:spPr>
          <a:xfrm>
            <a:off x="12677122" y="7573595"/>
            <a:ext cx="667477" cy="803309"/>
          </a:xfrm>
          <a:custGeom>
            <a:avLst/>
            <a:gdLst/>
            <a:ahLst/>
            <a:cxnLst/>
            <a:rect l="l" t="t" r="r" b="b"/>
            <a:pathLst>
              <a:path w="607181" h="730742">
                <a:moveTo>
                  <a:pt x="0" y="0"/>
                </a:moveTo>
                <a:lnTo>
                  <a:pt x="607180" y="0"/>
                </a:lnTo>
                <a:lnTo>
                  <a:pt x="607180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8" name="Freeform 38"/>
          <p:cNvSpPr/>
          <p:nvPr/>
        </p:nvSpPr>
        <p:spPr>
          <a:xfrm>
            <a:off x="9935423" y="7707659"/>
            <a:ext cx="866314" cy="803309"/>
          </a:xfrm>
          <a:custGeom>
            <a:avLst/>
            <a:gdLst/>
            <a:ahLst/>
            <a:cxnLst/>
            <a:rect l="l" t="t" r="r" b="b"/>
            <a:pathLst>
              <a:path w="788056" h="730742">
                <a:moveTo>
                  <a:pt x="0" y="0"/>
                </a:moveTo>
                <a:lnTo>
                  <a:pt x="788056" y="0"/>
                </a:lnTo>
                <a:lnTo>
                  <a:pt x="788056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39" name="Freeform 39"/>
          <p:cNvSpPr/>
          <p:nvPr/>
        </p:nvSpPr>
        <p:spPr>
          <a:xfrm>
            <a:off x="6134025" y="8972576"/>
            <a:ext cx="1086881" cy="1045382"/>
          </a:xfrm>
          <a:custGeom>
            <a:avLst/>
            <a:gdLst/>
            <a:ahLst/>
            <a:cxnLst/>
            <a:rect l="l" t="t" r="r" b="b"/>
            <a:pathLst>
              <a:path w="988698" h="950948">
                <a:moveTo>
                  <a:pt x="0" y="0"/>
                </a:moveTo>
                <a:lnTo>
                  <a:pt x="988698" y="0"/>
                </a:lnTo>
                <a:lnTo>
                  <a:pt x="988698" y="950948"/>
                </a:lnTo>
                <a:lnTo>
                  <a:pt x="0" y="950948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0" name="Freeform 40"/>
          <p:cNvSpPr/>
          <p:nvPr/>
        </p:nvSpPr>
        <p:spPr>
          <a:xfrm>
            <a:off x="7504224" y="8947717"/>
            <a:ext cx="1024666" cy="1037875"/>
          </a:xfrm>
          <a:custGeom>
            <a:avLst/>
            <a:gdLst/>
            <a:ahLst/>
            <a:cxnLst/>
            <a:rect l="l" t="t" r="r" b="b"/>
            <a:pathLst>
              <a:path w="932103" h="944119">
                <a:moveTo>
                  <a:pt x="0" y="0"/>
                </a:moveTo>
                <a:lnTo>
                  <a:pt x="932103" y="0"/>
                </a:lnTo>
                <a:lnTo>
                  <a:pt x="932103" y="944120"/>
                </a:lnTo>
                <a:lnTo>
                  <a:pt x="0" y="944120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1" name="Freeform 41"/>
          <p:cNvSpPr/>
          <p:nvPr/>
        </p:nvSpPr>
        <p:spPr>
          <a:xfrm>
            <a:off x="8875747" y="9013233"/>
            <a:ext cx="941309" cy="929329"/>
          </a:xfrm>
          <a:custGeom>
            <a:avLst/>
            <a:gdLst/>
            <a:ahLst/>
            <a:cxnLst/>
            <a:rect l="l" t="t" r="r" b="b"/>
            <a:pathLst>
              <a:path w="856276" h="845378">
                <a:moveTo>
                  <a:pt x="0" y="0"/>
                </a:moveTo>
                <a:lnTo>
                  <a:pt x="856277" y="0"/>
                </a:lnTo>
                <a:lnTo>
                  <a:pt x="856277" y="845378"/>
                </a:lnTo>
                <a:lnTo>
                  <a:pt x="0" y="845378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2" name="Freeform 42"/>
          <p:cNvSpPr/>
          <p:nvPr/>
        </p:nvSpPr>
        <p:spPr>
          <a:xfrm>
            <a:off x="9993427" y="8913844"/>
            <a:ext cx="825241" cy="965707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3" name="Freeform 43"/>
          <p:cNvSpPr/>
          <p:nvPr/>
        </p:nvSpPr>
        <p:spPr>
          <a:xfrm>
            <a:off x="14066729" y="8782795"/>
            <a:ext cx="1004043" cy="965707"/>
          </a:xfrm>
          <a:custGeom>
            <a:avLst/>
            <a:gdLst/>
            <a:ahLst/>
            <a:cxnLst/>
            <a:rect l="l" t="t" r="r" b="b"/>
            <a:pathLst>
              <a:path w="913343" h="878470">
                <a:moveTo>
                  <a:pt x="0" y="0"/>
                </a:moveTo>
                <a:lnTo>
                  <a:pt x="913343" y="0"/>
                </a:lnTo>
                <a:lnTo>
                  <a:pt x="91334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4" name="Freeform 44"/>
          <p:cNvSpPr/>
          <p:nvPr/>
        </p:nvSpPr>
        <p:spPr>
          <a:xfrm>
            <a:off x="1093121" y="5728831"/>
            <a:ext cx="970112" cy="995450"/>
          </a:xfrm>
          <a:custGeom>
            <a:avLst/>
            <a:gdLst/>
            <a:ahLst/>
            <a:cxnLst/>
            <a:rect l="l" t="t" r="r" b="b"/>
            <a:pathLst>
              <a:path w="882477" h="905526">
                <a:moveTo>
                  <a:pt x="0" y="0"/>
                </a:moveTo>
                <a:lnTo>
                  <a:pt x="882477" y="0"/>
                </a:lnTo>
                <a:lnTo>
                  <a:pt x="882477" y="905526"/>
                </a:lnTo>
                <a:lnTo>
                  <a:pt x="0" y="905526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5" name="Freeform 45"/>
          <p:cNvSpPr/>
          <p:nvPr/>
        </p:nvSpPr>
        <p:spPr>
          <a:xfrm>
            <a:off x="11032174" y="9013233"/>
            <a:ext cx="918463" cy="918463"/>
          </a:xfrm>
          <a:custGeom>
            <a:avLst/>
            <a:gdLst/>
            <a:ahLst/>
            <a:cxnLst/>
            <a:rect l="l" t="t" r="r" b="b"/>
            <a:pathLst>
              <a:path w="835494" h="835494">
                <a:moveTo>
                  <a:pt x="0" y="0"/>
                </a:moveTo>
                <a:lnTo>
                  <a:pt x="835495" y="0"/>
                </a:lnTo>
                <a:lnTo>
                  <a:pt x="835495" y="835495"/>
                </a:lnTo>
                <a:lnTo>
                  <a:pt x="0" y="835495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6" name="Freeform 46"/>
          <p:cNvSpPr/>
          <p:nvPr/>
        </p:nvSpPr>
        <p:spPr>
          <a:xfrm>
            <a:off x="15249533" y="3510775"/>
            <a:ext cx="824291" cy="803309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7" name="Freeform 47"/>
          <p:cNvSpPr/>
          <p:nvPr/>
        </p:nvSpPr>
        <p:spPr>
          <a:xfrm>
            <a:off x="15208172" y="4686528"/>
            <a:ext cx="943570" cy="885240"/>
          </a:xfrm>
          <a:custGeom>
            <a:avLst/>
            <a:gdLst/>
            <a:ahLst/>
            <a:cxnLst/>
            <a:rect l="l" t="t" r="r" b="b"/>
            <a:pathLst>
              <a:path w="858333" h="805272">
                <a:moveTo>
                  <a:pt x="0" y="0"/>
                </a:moveTo>
                <a:lnTo>
                  <a:pt x="858333" y="0"/>
                </a:lnTo>
                <a:lnTo>
                  <a:pt x="858333" y="805273"/>
                </a:lnTo>
                <a:lnTo>
                  <a:pt x="0" y="805273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8" name="Freeform 48"/>
          <p:cNvSpPr/>
          <p:nvPr/>
        </p:nvSpPr>
        <p:spPr>
          <a:xfrm>
            <a:off x="15431772" y="5870326"/>
            <a:ext cx="751691" cy="883398"/>
          </a:xfrm>
          <a:custGeom>
            <a:avLst/>
            <a:gdLst/>
            <a:ahLst/>
            <a:cxnLst/>
            <a:rect l="l" t="t" r="r" b="b"/>
            <a:pathLst>
              <a:path w="683787" h="803596">
                <a:moveTo>
                  <a:pt x="0" y="0"/>
                </a:moveTo>
                <a:lnTo>
                  <a:pt x="683787" y="0"/>
                </a:lnTo>
                <a:lnTo>
                  <a:pt x="683787" y="803596"/>
                </a:lnTo>
                <a:lnTo>
                  <a:pt x="0" y="803596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49" name="Freeform 49"/>
          <p:cNvSpPr/>
          <p:nvPr/>
        </p:nvSpPr>
        <p:spPr>
          <a:xfrm>
            <a:off x="15431771" y="7559334"/>
            <a:ext cx="803309" cy="803309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50" name="Freeform 50"/>
          <p:cNvSpPr/>
          <p:nvPr/>
        </p:nvSpPr>
        <p:spPr>
          <a:xfrm>
            <a:off x="15351463" y="8782795"/>
            <a:ext cx="832000" cy="883398"/>
          </a:xfrm>
          <a:custGeom>
            <a:avLst/>
            <a:gdLst/>
            <a:ahLst/>
            <a:cxnLst/>
            <a:rect l="l" t="t" r="r" b="b"/>
            <a:pathLst>
              <a:path w="756841" h="803596">
                <a:moveTo>
                  <a:pt x="0" y="0"/>
                </a:moveTo>
                <a:lnTo>
                  <a:pt x="756841" y="0"/>
                </a:lnTo>
                <a:lnTo>
                  <a:pt x="756841" y="803596"/>
                </a:lnTo>
                <a:lnTo>
                  <a:pt x="0" y="803596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51" name="Freeform 51"/>
          <p:cNvSpPr/>
          <p:nvPr/>
        </p:nvSpPr>
        <p:spPr>
          <a:xfrm>
            <a:off x="9914663" y="3217141"/>
            <a:ext cx="982769" cy="1078889"/>
          </a:xfrm>
          <a:custGeom>
            <a:avLst/>
            <a:gdLst/>
            <a:ahLst/>
            <a:cxnLst/>
            <a:rect l="l" t="t" r="r" b="b"/>
            <a:pathLst>
              <a:path w="893991" h="981428">
                <a:moveTo>
                  <a:pt x="0" y="0"/>
                </a:moveTo>
                <a:lnTo>
                  <a:pt x="893991" y="0"/>
                </a:lnTo>
                <a:lnTo>
                  <a:pt x="893991" y="981428"/>
                </a:lnTo>
                <a:lnTo>
                  <a:pt x="0" y="98142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sz="1539"/>
          </a:p>
        </p:txBody>
      </p:sp>
      <p:sp>
        <p:nvSpPr>
          <p:cNvPr id="52" name="TextBox 52"/>
          <p:cNvSpPr txBox="1"/>
          <p:nvPr/>
        </p:nvSpPr>
        <p:spPr>
          <a:xfrm>
            <a:off x="4308487" y="1799068"/>
            <a:ext cx="11488459" cy="75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7"/>
              </a:lnSpc>
              <a:spcBef>
                <a:spcPct val="0"/>
              </a:spcBef>
            </a:pPr>
            <a:r>
              <a:rPr lang="en-US" sz="5239" b="1">
                <a:solidFill>
                  <a:srgbClr val="145DA0"/>
                </a:solidFill>
                <a:latin typeface="Now Bold"/>
                <a:ea typeface="Now Bold"/>
                <a:cs typeface="Now Bold"/>
                <a:sym typeface="Now Bold"/>
              </a:rPr>
              <a:t>PÁGINA DE RECURSOS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Topología</a:t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>
            <a:off x="3543388" y="1834313"/>
            <a:ext cx="13017300" cy="8359500"/>
          </a:xfrm>
          <a:prstGeom prst="roundRect">
            <a:avLst>
              <a:gd name="adj" fmla="val 16667"/>
            </a:avLst>
          </a:prstGeom>
          <a:solidFill>
            <a:srgbClr val="E6FA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688" y="1834325"/>
            <a:ext cx="12930714" cy="83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2417302" y="783671"/>
            <a:ext cx="571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Problemática</a:t>
            </a:r>
            <a:endParaRPr/>
          </a:p>
        </p:txBody>
      </p:sp>
      <p:sp>
        <p:nvSpPr>
          <p:cNvPr id="114" name="Google Shape;114;p6"/>
          <p:cNvSpPr txBox="1"/>
          <p:nvPr/>
        </p:nvSpPr>
        <p:spPr>
          <a:xfrm>
            <a:off x="1392962" y="2610019"/>
            <a:ext cx="9446700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1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La elección de una carrera universitaria o técnica es una de las decisiones más importantes en la vida de un estudiante. 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2500">
                <a:solidFill>
                  <a:srgbClr val="2A2A2A"/>
                </a:solidFill>
              </a:rPr>
              <a:t>La </a:t>
            </a: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ausencia de una plataforma que centralice la información de Universidades e Institutos en Chile genera dificultades para comparar programas de estudio y tomar decisiones.</a:t>
            </a:r>
            <a:endParaRPr sz="2500" b="1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2393939" y="9677175"/>
            <a:ext cx="6003066" cy="97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L" sz="2500">
                <a:solidFill>
                  <a:srgbClr val="000000"/>
                </a:solidFill>
              </a:rPr>
              <a:t>Encuesta realizada a </a:t>
            </a:r>
            <a:r>
              <a:rPr lang="es-CL" sz="2500"/>
              <a:t>148</a:t>
            </a:r>
            <a:r>
              <a:rPr lang="es-CL" sz="2500">
                <a:solidFill>
                  <a:srgbClr val="000000"/>
                </a:solidFill>
              </a:rPr>
              <a:t> personas.</a:t>
            </a:r>
            <a:endParaRPr sz="2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6"/>
          <p:cNvGrpSpPr/>
          <p:nvPr/>
        </p:nvGrpSpPr>
        <p:grpSpPr>
          <a:xfrm>
            <a:off x="12434122" y="2448232"/>
            <a:ext cx="7306573" cy="7477432"/>
            <a:chOff x="12844857" y="1205615"/>
            <a:chExt cx="6664150" cy="6887199"/>
          </a:xfrm>
        </p:grpSpPr>
        <p:pic>
          <p:nvPicPr>
            <p:cNvPr id="119" name="Google Shape;119;p6"/>
            <p:cNvPicPr preferRelativeResize="0"/>
            <p:nvPr/>
          </p:nvPicPr>
          <p:blipFill>
            <a:blip r:embed="rId3">
              <a:alphaModFix/>
            </a:blip>
            <a:srcRect l="6769" t="5480" r="6596" b="7032"/>
            <a:stretch/>
          </p:blipFill>
          <p:spPr>
            <a:xfrm>
              <a:off x="12955699" y="1205615"/>
              <a:ext cx="6126826" cy="6887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44857" y="1386331"/>
              <a:ext cx="6664150" cy="5576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" name="Google Shape;12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85336" y="1599408"/>
            <a:ext cx="5258076" cy="161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8A0E73E-F03A-37AC-ED43-CCC582127FBE}"/>
              </a:ext>
            </a:extLst>
          </p:cNvPr>
          <p:cNvGrpSpPr/>
          <p:nvPr/>
        </p:nvGrpSpPr>
        <p:grpSpPr>
          <a:xfrm>
            <a:off x="1229212" y="5061691"/>
            <a:ext cx="9851676" cy="5533059"/>
            <a:chOff x="1267950" y="5361179"/>
            <a:chExt cx="9851676" cy="5533059"/>
          </a:xfrm>
        </p:grpSpPr>
        <p:pic>
          <p:nvPicPr>
            <p:cNvPr id="117" name="Google Shape;117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67950" y="6244250"/>
              <a:ext cx="9851676" cy="3832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10124779" y="5361179"/>
              <a:ext cx="879450" cy="858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3" name="Google Shape;12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31700" y="10036238"/>
              <a:ext cx="879450" cy="858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24" name="Google Shape;124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72520">
            <a:off x="16876648" y="3472931"/>
            <a:ext cx="1600334" cy="16280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6E03437F-F54B-F2AB-BD12-82EA0EC95978}"/>
              </a:ext>
            </a:extLst>
          </p:cNvPr>
          <p:cNvSpPr/>
          <p:nvPr/>
        </p:nvSpPr>
        <p:spPr>
          <a:xfrm>
            <a:off x="6412745" y="269894"/>
            <a:ext cx="1249707" cy="1217896"/>
          </a:xfrm>
          <a:custGeom>
            <a:avLst/>
            <a:gdLst/>
            <a:ahLst/>
            <a:cxnLst/>
            <a:rect l="l" t="t" r="r" b="b"/>
            <a:pathLst>
              <a:path w="808743" h="788157">
                <a:moveTo>
                  <a:pt x="0" y="0"/>
                </a:moveTo>
                <a:lnTo>
                  <a:pt x="808743" y="0"/>
                </a:lnTo>
                <a:lnTo>
                  <a:pt x="808743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996010278_0_0"/>
          <p:cNvSpPr txBox="1">
            <a:spLocks noGrp="1"/>
          </p:cNvSpPr>
          <p:nvPr>
            <p:ph type="title"/>
          </p:nvPr>
        </p:nvSpPr>
        <p:spPr>
          <a:xfrm>
            <a:off x="4447931" y="7399692"/>
            <a:ext cx="101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Solución</a:t>
            </a:r>
            <a:endParaRPr/>
          </a:p>
        </p:txBody>
      </p:sp>
      <p:sp>
        <p:nvSpPr>
          <p:cNvPr id="130" name="Google Shape;130;g31996010278_0_0"/>
          <p:cNvSpPr txBox="1"/>
          <p:nvPr/>
        </p:nvSpPr>
        <p:spPr>
          <a:xfrm>
            <a:off x="12677531" y="6082347"/>
            <a:ext cx="1905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43;g31996010278_0_5">
            <a:extLst>
              <a:ext uri="{FF2B5EF4-FFF2-40B4-BE49-F238E27FC236}">
                <a16:creationId xmlns:a16="http://schemas.microsoft.com/office/drawing/2014/main" id="{AE68D2BB-FDA6-0CC1-AD96-04D4571F1B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341157">
            <a:off x="12118638" y="5350283"/>
            <a:ext cx="799593" cy="116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DDA10CB-B186-1785-3CC6-9771C87A2694}"/>
              </a:ext>
            </a:extLst>
          </p:cNvPr>
          <p:cNvSpPr/>
          <p:nvPr/>
        </p:nvSpPr>
        <p:spPr>
          <a:xfrm>
            <a:off x="633763" y="2297265"/>
            <a:ext cx="9636748" cy="4576734"/>
          </a:xfrm>
          <a:prstGeom prst="roundRect">
            <a:avLst/>
          </a:prstGeom>
          <a:solidFill>
            <a:srgbClr val="DAE8FC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5" name="Google Shape;135;g31996010278_0_5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Solución</a:t>
            </a:r>
            <a:endParaRPr/>
          </a:p>
        </p:txBody>
      </p:sp>
      <p:sp>
        <p:nvSpPr>
          <p:cNvPr id="136" name="Google Shape;136;g31996010278_0_5"/>
          <p:cNvSpPr txBox="1">
            <a:spLocks noGrp="1"/>
          </p:cNvSpPr>
          <p:nvPr>
            <p:ph type="title"/>
          </p:nvPr>
        </p:nvSpPr>
        <p:spPr>
          <a:xfrm>
            <a:off x="3926837" y="2538404"/>
            <a:ext cx="305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Propuesta</a:t>
            </a:r>
            <a:endParaRPr/>
          </a:p>
        </p:txBody>
      </p:sp>
      <p:sp>
        <p:nvSpPr>
          <p:cNvPr id="137" name="Google Shape;137;g31996010278_0_5"/>
          <p:cNvSpPr txBox="1"/>
          <p:nvPr/>
        </p:nvSpPr>
        <p:spPr>
          <a:xfrm>
            <a:off x="1034125" y="3480193"/>
            <a:ext cx="895582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Plataforma digital, permitiendo a estudiantes de educación media y a otros interesados en continuar estudios superiores en Chile, acceder a información detallada sobre las carreras impartidas por universidades e institutos facilitando la visualización de mallas curriculares, comparación entre carreras, duración de las carreras, entre otros.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3199601027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553429">
            <a:off x="2524790" y="8205326"/>
            <a:ext cx="1031628" cy="163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996010278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7E530FDD-29A1-C3B3-D121-C59BED086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4E78665-F50F-55AE-44DC-369BF9128265}"/>
              </a:ext>
            </a:extLst>
          </p:cNvPr>
          <p:cNvSpPr/>
          <p:nvPr/>
        </p:nvSpPr>
        <p:spPr>
          <a:xfrm>
            <a:off x="11454284" y="2297265"/>
            <a:ext cx="7660164" cy="4576734"/>
          </a:xfrm>
          <a:prstGeom prst="roundRect">
            <a:avLst/>
          </a:prstGeom>
          <a:solidFill>
            <a:srgbClr val="E1D5E7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79255E8-837E-EBDC-A0B4-9E66BBA66E54}"/>
              </a:ext>
            </a:extLst>
          </p:cNvPr>
          <p:cNvSpPr/>
          <p:nvPr/>
        </p:nvSpPr>
        <p:spPr>
          <a:xfrm>
            <a:off x="633763" y="2297265"/>
            <a:ext cx="9636748" cy="4576734"/>
          </a:xfrm>
          <a:prstGeom prst="roundRect">
            <a:avLst/>
          </a:prstGeom>
          <a:solidFill>
            <a:srgbClr val="DAE8FC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5" name="Google Shape;135;g31996010278_0_5">
            <a:extLst>
              <a:ext uri="{FF2B5EF4-FFF2-40B4-BE49-F238E27FC236}">
                <a16:creationId xmlns:a16="http://schemas.microsoft.com/office/drawing/2014/main" id="{C6F39601-1273-2D20-3EF2-2243495F91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Solución</a:t>
            </a:r>
            <a:endParaRPr/>
          </a:p>
        </p:txBody>
      </p:sp>
      <p:sp>
        <p:nvSpPr>
          <p:cNvPr id="136" name="Google Shape;136;g31996010278_0_5">
            <a:extLst>
              <a:ext uri="{FF2B5EF4-FFF2-40B4-BE49-F238E27FC236}">
                <a16:creationId xmlns:a16="http://schemas.microsoft.com/office/drawing/2014/main" id="{47DE0365-C8A7-E14B-9383-69C297FC5A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6837" y="2538404"/>
            <a:ext cx="305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Propuesta</a:t>
            </a:r>
            <a:endParaRPr/>
          </a:p>
        </p:txBody>
      </p:sp>
      <p:sp>
        <p:nvSpPr>
          <p:cNvPr id="137" name="Google Shape;137;g31996010278_0_5">
            <a:extLst>
              <a:ext uri="{FF2B5EF4-FFF2-40B4-BE49-F238E27FC236}">
                <a16:creationId xmlns:a16="http://schemas.microsoft.com/office/drawing/2014/main" id="{1E76091C-70F3-7522-1CA8-DAFC47F961DC}"/>
              </a:ext>
            </a:extLst>
          </p:cNvPr>
          <p:cNvSpPr txBox="1"/>
          <p:nvPr/>
        </p:nvSpPr>
        <p:spPr>
          <a:xfrm>
            <a:off x="1034125" y="3480193"/>
            <a:ext cx="895582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Plataforma digital, permitiendo a estudiantes de educación media y a otros interesados en continuar estudios superiores en Chile, acceder a información detallada sobre las carreras impartidas por universidades e institutos facilitando la visualización de mallas curriculares, comparación entre carreras, duración de las carreras, entre otros.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1996010278_0_5">
            <a:extLst>
              <a:ext uri="{FF2B5EF4-FFF2-40B4-BE49-F238E27FC236}">
                <a16:creationId xmlns:a16="http://schemas.microsoft.com/office/drawing/2014/main" id="{623E818F-1039-4F3B-4392-377FA89623F3}"/>
              </a:ext>
            </a:extLst>
          </p:cNvPr>
          <p:cNvSpPr txBox="1"/>
          <p:nvPr/>
        </p:nvSpPr>
        <p:spPr>
          <a:xfrm>
            <a:off x="11824358" y="3470997"/>
            <a:ext cx="6920015" cy="278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Visualización de mallas curriculares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Comparación de carreras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Guardado de favoritos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Información adicional de las carreras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Visualización de sedes de las instituciones</a:t>
            </a:r>
            <a:endParaRPr sz="2500">
              <a:solidFill>
                <a:srgbClr val="2A2A2A"/>
              </a:solidFill>
            </a:endParaRPr>
          </a:p>
        </p:txBody>
      </p:sp>
      <p:sp>
        <p:nvSpPr>
          <p:cNvPr id="141" name="Google Shape;141;g31996010278_0_5">
            <a:extLst>
              <a:ext uri="{FF2B5EF4-FFF2-40B4-BE49-F238E27FC236}">
                <a16:creationId xmlns:a16="http://schemas.microsoft.com/office/drawing/2014/main" id="{425B0198-A511-94B5-9F22-A227F690FE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16902" y="2366882"/>
            <a:ext cx="305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Alcances</a:t>
            </a:r>
            <a:endParaRPr/>
          </a:p>
        </p:txBody>
      </p:sp>
      <p:sp>
        <p:nvSpPr>
          <p:cNvPr id="142" name="Google Shape;142;g31996010278_0_5">
            <a:extLst>
              <a:ext uri="{FF2B5EF4-FFF2-40B4-BE49-F238E27FC236}">
                <a16:creationId xmlns:a16="http://schemas.microsoft.com/office/drawing/2014/main" id="{B9ED3AAF-2BEE-B614-F5F3-F1AB7C576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9703" y="3007904"/>
            <a:ext cx="2524997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500" b="0"/>
              <a:t>¿Qué hace?</a:t>
            </a:r>
            <a:endParaRPr sz="3500" b="0"/>
          </a:p>
        </p:txBody>
      </p:sp>
      <p:pic>
        <p:nvPicPr>
          <p:cNvPr id="143" name="Google Shape;143;g31996010278_0_5">
            <a:extLst>
              <a:ext uri="{FF2B5EF4-FFF2-40B4-BE49-F238E27FC236}">
                <a16:creationId xmlns:a16="http://schemas.microsoft.com/office/drawing/2014/main" id="{FB10259D-A923-492C-63B9-355F62BFFA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553429">
            <a:off x="2524790" y="8205326"/>
            <a:ext cx="1031628" cy="163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996010278_0_5">
            <a:extLst>
              <a:ext uri="{FF2B5EF4-FFF2-40B4-BE49-F238E27FC236}">
                <a16:creationId xmlns:a16="http://schemas.microsoft.com/office/drawing/2014/main" id="{D5F44C6A-C975-7FD1-A6AD-E3981F6F4F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B5333714-74FF-6E8E-5A18-E09969F0C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1CC3A4B-CFD9-83B7-9992-CE5E111B9A15}"/>
              </a:ext>
            </a:extLst>
          </p:cNvPr>
          <p:cNvSpPr/>
          <p:nvPr/>
        </p:nvSpPr>
        <p:spPr>
          <a:xfrm>
            <a:off x="5778768" y="7144210"/>
            <a:ext cx="8546563" cy="3923166"/>
          </a:xfrm>
          <a:prstGeom prst="roundRect">
            <a:avLst/>
          </a:prstGeom>
          <a:solidFill>
            <a:srgbClr val="D5E8D4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D7E4D49-FFAF-24BD-3D5A-62073A916809}"/>
              </a:ext>
            </a:extLst>
          </p:cNvPr>
          <p:cNvSpPr/>
          <p:nvPr/>
        </p:nvSpPr>
        <p:spPr>
          <a:xfrm>
            <a:off x="11454284" y="2297265"/>
            <a:ext cx="7660164" cy="4576734"/>
          </a:xfrm>
          <a:prstGeom prst="roundRect">
            <a:avLst/>
          </a:prstGeom>
          <a:solidFill>
            <a:srgbClr val="E1D5E7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81EFE3D-6D03-3C51-7C54-C122DBB3A132}"/>
              </a:ext>
            </a:extLst>
          </p:cNvPr>
          <p:cNvSpPr/>
          <p:nvPr/>
        </p:nvSpPr>
        <p:spPr>
          <a:xfrm>
            <a:off x="633763" y="2297265"/>
            <a:ext cx="9636748" cy="4576734"/>
          </a:xfrm>
          <a:prstGeom prst="roundRect">
            <a:avLst/>
          </a:prstGeom>
          <a:solidFill>
            <a:srgbClr val="DAE8FC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5" name="Google Shape;135;g31996010278_0_5">
            <a:extLst>
              <a:ext uri="{FF2B5EF4-FFF2-40B4-BE49-F238E27FC236}">
                <a16:creationId xmlns:a16="http://schemas.microsoft.com/office/drawing/2014/main" id="{E7F39A01-F37B-AB3F-0B50-2F18C474C1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Solución</a:t>
            </a:r>
            <a:endParaRPr/>
          </a:p>
        </p:txBody>
      </p:sp>
      <p:sp>
        <p:nvSpPr>
          <p:cNvPr id="136" name="Google Shape;136;g31996010278_0_5">
            <a:extLst>
              <a:ext uri="{FF2B5EF4-FFF2-40B4-BE49-F238E27FC236}">
                <a16:creationId xmlns:a16="http://schemas.microsoft.com/office/drawing/2014/main" id="{35BA5860-D094-0924-8658-78145EA921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6837" y="2538404"/>
            <a:ext cx="305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Propuesta</a:t>
            </a:r>
            <a:endParaRPr/>
          </a:p>
        </p:txBody>
      </p:sp>
      <p:sp>
        <p:nvSpPr>
          <p:cNvPr id="137" name="Google Shape;137;g31996010278_0_5">
            <a:extLst>
              <a:ext uri="{FF2B5EF4-FFF2-40B4-BE49-F238E27FC236}">
                <a16:creationId xmlns:a16="http://schemas.microsoft.com/office/drawing/2014/main" id="{1292108C-E972-CD3D-B80C-08BA61078139}"/>
              </a:ext>
            </a:extLst>
          </p:cNvPr>
          <p:cNvSpPr txBox="1"/>
          <p:nvPr/>
        </p:nvSpPr>
        <p:spPr>
          <a:xfrm>
            <a:off x="1034125" y="3480193"/>
            <a:ext cx="895582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CL" sz="2500" b="0" i="0" u="none" strike="noStrike" cap="non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Plataforma digital, permitiendo a estudiantes de educación media y a otros interesados en continuar estudios superiores en Chile, acceder a información detallada sobre las carreras impartidas por universidades e institutos facilitando la visualización de mallas curriculares, comparación entre carreras, duración de las carreras, entre otros.</a:t>
            </a:r>
            <a:endParaRPr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1996010278_0_5">
            <a:extLst>
              <a:ext uri="{FF2B5EF4-FFF2-40B4-BE49-F238E27FC236}">
                <a16:creationId xmlns:a16="http://schemas.microsoft.com/office/drawing/2014/main" id="{6FBD648C-A0B9-6727-A2A3-CB543B41FD53}"/>
              </a:ext>
            </a:extLst>
          </p:cNvPr>
          <p:cNvSpPr txBox="1"/>
          <p:nvPr/>
        </p:nvSpPr>
        <p:spPr>
          <a:xfrm>
            <a:off x="6059114" y="8501916"/>
            <a:ext cx="80175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Estudiantes de educación media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Profesionales en búsqueda de nuevas oportunidades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Orientadores y consejeros académicos escolares</a:t>
            </a:r>
            <a:endParaRPr lang="es-CL" sz="2500" b="0" i="0" u="none" strike="noStrike" cap="none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1996010278_0_5">
            <a:extLst>
              <a:ext uri="{FF2B5EF4-FFF2-40B4-BE49-F238E27FC236}">
                <a16:creationId xmlns:a16="http://schemas.microsoft.com/office/drawing/2014/main" id="{9AAF2EB3-0F8A-FE52-7AA3-65CF901C74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5564" y="7566096"/>
            <a:ext cx="710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Segmento de usuarios</a:t>
            </a:r>
            <a:endParaRPr/>
          </a:p>
        </p:txBody>
      </p:sp>
      <p:sp>
        <p:nvSpPr>
          <p:cNvPr id="140" name="Google Shape;140;g31996010278_0_5">
            <a:extLst>
              <a:ext uri="{FF2B5EF4-FFF2-40B4-BE49-F238E27FC236}">
                <a16:creationId xmlns:a16="http://schemas.microsoft.com/office/drawing/2014/main" id="{FD19E91A-A9F7-CA8D-49D6-57881CBBE95B}"/>
              </a:ext>
            </a:extLst>
          </p:cNvPr>
          <p:cNvSpPr txBox="1"/>
          <p:nvPr/>
        </p:nvSpPr>
        <p:spPr>
          <a:xfrm>
            <a:off x="11824358" y="3470997"/>
            <a:ext cx="6920015" cy="278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Visualización de mallas curriculares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Comparación de carreras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Guardado de favoritos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Información adicional de las carreras</a:t>
            </a:r>
            <a:endParaRPr sz="2500">
              <a:solidFill>
                <a:srgbClr val="2A2A2A"/>
              </a:solidFill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es-CL" sz="2500">
                <a:solidFill>
                  <a:srgbClr val="2A2A2A"/>
                </a:solidFill>
              </a:rPr>
              <a:t>Visualización de sedes de las instituciones</a:t>
            </a:r>
            <a:endParaRPr sz="2500">
              <a:solidFill>
                <a:srgbClr val="2A2A2A"/>
              </a:solidFill>
            </a:endParaRPr>
          </a:p>
        </p:txBody>
      </p:sp>
      <p:sp>
        <p:nvSpPr>
          <p:cNvPr id="141" name="Google Shape;141;g31996010278_0_5">
            <a:extLst>
              <a:ext uri="{FF2B5EF4-FFF2-40B4-BE49-F238E27FC236}">
                <a16:creationId xmlns:a16="http://schemas.microsoft.com/office/drawing/2014/main" id="{5D12BB1F-89C9-6FF3-A31D-0AA7D5728F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16902" y="2366882"/>
            <a:ext cx="305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Alcances</a:t>
            </a:r>
            <a:endParaRPr/>
          </a:p>
        </p:txBody>
      </p:sp>
      <p:sp>
        <p:nvSpPr>
          <p:cNvPr id="142" name="Google Shape;142;g31996010278_0_5">
            <a:extLst>
              <a:ext uri="{FF2B5EF4-FFF2-40B4-BE49-F238E27FC236}">
                <a16:creationId xmlns:a16="http://schemas.microsoft.com/office/drawing/2014/main" id="{42BC5B98-E6E6-49F8-5958-1B650622A4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9703" y="3007904"/>
            <a:ext cx="2524997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500" b="0"/>
              <a:t>¿Qué hace?</a:t>
            </a:r>
            <a:endParaRPr sz="3500" b="0"/>
          </a:p>
        </p:txBody>
      </p:sp>
      <p:pic>
        <p:nvPicPr>
          <p:cNvPr id="143" name="Google Shape;143;g31996010278_0_5">
            <a:extLst>
              <a:ext uri="{FF2B5EF4-FFF2-40B4-BE49-F238E27FC236}">
                <a16:creationId xmlns:a16="http://schemas.microsoft.com/office/drawing/2014/main" id="{53B74586-887F-CC4C-0A8C-6FF2D17C36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553429">
            <a:off x="2524790" y="8205326"/>
            <a:ext cx="1031628" cy="163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996010278_0_5">
            <a:extLst>
              <a:ext uri="{FF2B5EF4-FFF2-40B4-BE49-F238E27FC236}">
                <a16:creationId xmlns:a16="http://schemas.microsoft.com/office/drawing/2014/main" id="{BB4CF097-A50E-A9D2-771C-67E16B5788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200" y="10774488"/>
            <a:ext cx="5031899" cy="60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09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/>
        </p:nvSpPr>
        <p:spPr>
          <a:xfrm>
            <a:off x="890275" y="6709745"/>
            <a:ext cx="1905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L" sz="9600" b="1" i="0" u="none" strike="noStrike" cap="non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sz="1400" b="0" i="0" u="none" strike="noStrike" cap="none">
              <a:solidFill>
                <a:srgbClr val="257C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2795275" y="6940745"/>
            <a:ext cx="1029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s-CL" sz="6600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r>
              <a:rPr lang="es-CL" sz="6600" b="1">
                <a:solidFill>
                  <a:srgbClr val="257CE1"/>
                </a:solidFill>
              </a:rPr>
              <a:t>s</a:t>
            </a:r>
            <a:endParaRPr sz="4800" b="1" i="0" u="none" strike="noStrike" cap="none">
              <a:solidFill>
                <a:srgbClr val="257C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36</Slides>
  <Notes>35</Notes>
  <HiddenSlides>6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Malla Fácil</vt:lpstr>
      <vt:lpstr>PowerPoint Presentation</vt:lpstr>
      <vt:lpstr>Problemática</vt:lpstr>
      <vt:lpstr>Problemática</vt:lpstr>
      <vt:lpstr>Solución</vt:lpstr>
      <vt:lpstr>Solución</vt:lpstr>
      <vt:lpstr>Solución</vt:lpstr>
      <vt:lpstr>Solución</vt:lpstr>
      <vt:lpstr>PowerPoint Presentation</vt:lpstr>
      <vt:lpstr>Objetivos</vt:lpstr>
      <vt:lpstr>Objetivos</vt:lpstr>
      <vt:lpstr>Roles</vt:lpstr>
      <vt:lpstr>PowerPoint Presentation</vt:lpstr>
      <vt:lpstr>Metodología</vt:lpstr>
      <vt:lpstr>PowerPoint Presentation</vt:lpstr>
      <vt:lpstr>Topología</vt:lpstr>
      <vt:lpstr>Topología</vt:lpstr>
      <vt:lpstr>Tecnología utilizada </vt:lpstr>
      <vt:lpstr>Tecnologías del Desarrollo</vt:lpstr>
      <vt:lpstr>Estructura de datos</vt:lpstr>
      <vt:lpstr>Estructura de datos</vt:lpstr>
      <vt:lpstr>Estructura de datos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Certificación de pruebas</vt:lpstr>
      <vt:lpstr>Demo</vt:lpstr>
      <vt:lpstr>Errores</vt:lpstr>
      <vt:lpstr>Conclusión</vt:lpstr>
      <vt:lpstr>Contenido de la Presentación</vt:lpstr>
      <vt:lpstr>Contenido de la Presentación</vt:lpstr>
      <vt:lpstr>PowerPoint Presentation</vt:lpstr>
      <vt:lpstr>Topología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Daniela Taito R.</dc:creator>
  <cp:revision>1</cp:revision>
  <dcterms:created xsi:type="dcterms:W3CDTF">2022-07-20T19:15:37Z</dcterms:created>
  <dcterms:modified xsi:type="dcterms:W3CDTF">2024-12-05T03:53:58Z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